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4"/>
  </p:sldMasterIdLst>
  <p:notesMasterIdLst>
    <p:notesMasterId r:id="rId27"/>
  </p:notesMasterIdLst>
  <p:sldIdLst>
    <p:sldId id="256" r:id="rId5"/>
    <p:sldId id="259" r:id="rId6"/>
    <p:sldId id="260" r:id="rId7"/>
    <p:sldId id="345" r:id="rId8"/>
    <p:sldId id="346" r:id="rId9"/>
    <p:sldId id="262" r:id="rId10"/>
    <p:sldId id="265" r:id="rId11"/>
    <p:sldId id="267" r:id="rId12"/>
    <p:sldId id="340" r:id="rId13"/>
    <p:sldId id="275" r:id="rId14"/>
    <p:sldId id="343" r:id="rId15"/>
    <p:sldId id="274" r:id="rId16"/>
    <p:sldId id="294" r:id="rId17"/>
    <p:sldId id="268" r:id="rId18"/>
    <p:sldId id="344" r:id="rId19"/>
    <p:sldId id="263" r:id="rId20"/>
    <p:sldId id="307" r:id="rId21"/>
    <p:sldId id="290" r:id="rId22"/>
    <p:sldId id="282" r:id="rId23"/>
    <p:sldId id="285" r:id="rId24"/>
    <p:sldId id="342" r:id="rId25"/>
    <p:sldId id="264" r:id="rId26"/>
  </p:sldIdLst>
  <p:sldSz cx="9144000" cy="5143500" type="screen16x9"/>
  <p:notesSz cx="6858000" cy="9144000"/>
  <p:embeddedFontLst>
    <p:embeddedFont>
      <p:font typeface="IBM Plex Sans" panose="020B0503050203000203" pitchFamily="34" charset="0"/>
      <p:regular r:id="rId28"/>
      <p:bold r:id="rId29"/>
      <p:italic r:id="rId30"/>
      <p:boldItalic r:id="rId31"/>
    </p:embeddedFont>
    <p:embeddedFont>
      <p:font typeface="IBM Plex Sans Medium" panose="020B060305020300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F781C-79D7-4950-9567-8B181A5A5279}" v="484" dt="2023-10-16T18:56:18.913"/>
  </p1510:revLst>
</p1510:revInfo>
</file>

<file path=ppt/tableStyles.xml><?xml version="1.0" encoding="utf-8"?>
<a:tblStyleLst xmlns:a="http://schemas.openxmlformats.org/drawingml/2006/main" def="{A15BA797-0D53-4713-BB40-A26E62E7DD58}">
  <a:tblStyle styleId="{A15BA797-0D53-4713-BB40-A26E62E7DD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60"/>
  </p:normalViewPr>
  <p:slideViewPr>
    <p:cSldViewPr snapToGrid="0">
      <p:cViewPr>
        <p:scale>
          <a:sx n="90" d="100"/>
          <a:sy n="90" d="100"/>
        </p:scale>
        <p:origin x="7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EAGA VIVAS ALISSON ANAHI" userId="04968bfb-dc2a-43be-8150-1c663b4416ce" providerId="ADAL" clId="{1BDF781C-79D7-4950-9567-8B181A5A5279}"/>
    <pc:docChg chg="undo redo custSel addSld delSld modSld sldOrd delMainMaster">
      <pc:chgData name="ARTEAGA VIVAS ALISSON ANAHI" userId="04968bfb-dc2a-43be-8150-1c663b4416ce" providerId="ADAL" clId="{1BDF781C-79D7-4950-9567-8B181A5A5279}" dt="2023-10-16T19:13:18.902" v="1824"/>
      <pc:docMkLst>
        <pc:docMk/>
      </pc:docMkLst>
      <pc:sldChg chg="modSp mod">
        <pc:chgData name="ARTEAGA VIVAS ALISSON ANAHI" userId="04968bfb-dc2a-43be-8150-1c663b4416ce" providerId="ADAL" clId="{1BDF781C-79D7-4950-9567-8B181A5A5279}" dt="2023-10-01T15:25:06.745" v="1657" actId="255"/>
        <pc:sldMkLst>
          <pc:docMk/>
          <pc:sldMk cId="0" sldId="256"/>
        </pc:sldMkLst>
        <pc:spChg chg="mod">
          <ac:chgData name="ARTEAGA VIVAS ALISSON ANAHI" userId="04968bfb-dc2a-43be-8150-1c663b4416ce" providerId="ADAL" clId="{1BDF781C-79D7-4950-9567-8B181A5A5279}" dt="2023-10-01T15:25:06.745" v="1657" actId="255"/>
          <ac:spMkLst>
            <pc:docMk/>
            <pc:sldMk cId="0" sldId="256"/>
            <ac:spMk id="592" creationId="{00000000-0000-0000-0000-000000000000}"/>
          </ac:spMkLst>
        </pc:spChg>
      </pc:sldChg>
      <pc:sldChg chg="addSp delSp modSp del mod">
        <pc:chgData name="ARTEAGA VIVAS ALISSON ANAHI" userId="04968bfb-dc2a-43be-8150-1c663b4416ce" providerId="ADAL" clId="{1BDF781C-79D7-4950-9567-8B181A5A5279}" dt="2023-10-16T16:32:17.803" v="1768" actId="47"/>
        <pc:sldMkLst>
          <pc:docMk/>
          <pc:sldMk cId="0" sldId="257"/>
        </pc:sldMkLst>
        <pc:spChg chg="add del mod">
          <ac:chgData name="ARTEAGA VIVAS ALISSON ANAHI" userId="04968bfb-dc2a-43be-8150-1c663b4416ce" providerId="ADAL" clId="{1BDF781C-79D7-4950-9567-8B181A5A5279}" dt="2023-10-01T15:13:30.862" v="1175" actId="478"/>
          <ac:spMkLst>
            <pc:docMk/>
            <pc:sldMk cId="0" sldId="257"/>
            <ac:spMk id="3" creationId="{45695702-835B-E4BC-367D-C85D0D8CFF24}"/>
          </ac:spMkLst>
        </pc:spChg>
        <pc:spChg chg="add mod">
          <ac:chgData name="ARTEAGA VIVAS ALISSON ANAHI" userId="04968bfb-dc2a-43be-8150-1c663b4416ce" providerId="ADAL" clId="{1BDF781C-79D7-4950-9567-8B181A5A5279}" dt="2023-10-01T15:13:43.108" v="1179" actId="1076"/>
          <ac:spMkLst>
            <pc:docMk/>
            <pc:sldMk cId="0" sldId="257"/>
            <ac:spMk id="4" creationId="{6BDC28D5-2418-B37F-B7BE-D175F5BA85F3}"/>
          </ac:spMkLst>
        </pc:spChg>
        <pc:spChg chg="add mod">
          <ac:chgData name="ARTEAGA VIVAS ALISSON ANAHI" userId="04968bfb-dc2a-43be-8150-1c663b4416ce" providerId="ADAL" clId="{1BDF781C-79D7-4950-9567-8B181A5A5279}" dt="2023-10-01T15:15:43.539" v="1358" actId="20577"/>
          <ac:spMkLst>
            <pc:docMk/>
            <pc:sldMk cId="0" sldId="257"/>
            <ac:spMk id="5" creationId="{4BE5D0E2-D91D-5870-0160-434FE21A2D31}"/>
          </ac:spMkLst>
        </pc:spChg>
        <pc:spChg chg="add mod">
          <ac:chgData name="ARTEAGA VIVAS ALISSON ANAHI" userId="04968bfb-dc2a-43be-8150-1c663b4416ce" providerId="ADAL" clId="{1BDF781C-79D7-4950-9567-8B181A5A5279}" dt="2023-10-01T15:15:32.743" v="1352"/>
          <ac:spMkLst>
            <pc:docMk/>
            <pc:sldMk cId="0" sldId="257"/>
            <ac:spMk id="6" creationId="{B340374E-2893-8BE6-4C7D-902B3EAAB719}"/>
          </ac:spMkLst>
        </pc:spChg>
        <pc:spChg chg="del mod">
          <ac:chgData name="ARTEAGA VIVAS ALISSON ANAHI" userId="04968bfb-dc2a-43be-8150-1c663b4416ce" providerId="ADAL" clId="{1BDF781C-79D7-4950-9567-8B181A5A5279}" dt="2023-10-01T15:13:35.413" v="1177" actId="478"/>
          <ac:spMkLst>
            <pc:docMk/>
            <pc:sldMk cId="0" sldId="257"/>
            <ac:spMk id="611" creationId="{00000000-0000-0000-0000-000000000000}"/>
          </ac:spMkLst>
        </pc:spChg>
        <pc:spChg chg="del">
          <ac:chgData name="ARTEAGA VIVAS ALISSON ANAHI" userId="04968bfb-dc2a-43be-8150-1c663b4416ce" providerId="ADAL" clId="{1BDF781C-79D7-4950-9567-8B181A5A5279}" dt="2023-10-01T15:13:27.525" v="1173" actId="478"/>
          <ac:spMkLst>
            <pc:docMk/>
            <pc:sldMk cId="0" sldId="257"/>
            <ac:spMk id="612" creationId="{00000000-0000-0000-0000-000000000000}"/>
          </ac:spMkLst>
        </pc:spChg>
        <pc:picChg chg="add mod">
          <ac:chgData name="ARTEAGA VIVAS ALISSON ANAHI" userId="04968bfb-dc2a-43be-8150-1c663b4416ce" providerId="ADAL" clId="{1BDF781C-79D7-4950-9567-8B181A5A5279}" dt="2023-10-01T15:13:43.108" v="1179" actId="1076"/>
          <ac:picMkLst>
            <pc:docMk/>
            <pc:sldMk cId="0" sldId="257"/>
            <ac:picMk id="7" creationId="{15797423-7B1A-158C-BEC1-6ADA87102F68}"/>
          </ac:picMkLst>
        </pc:picChg>
      </pc:sldChg>
      <pc:sldChg chg="del">
        <pc:chgData name="ARTEAGA VIVAS ALISSON ANAHI" userId="04968bfb-dc2a-43be-8150-1c663b4416ce" providerId="ADAL" clId="{1BDF781C-79D7-4950-9567-8B181A5A5279}" dt="2023-10-01T15:15:51.244" v="1359" actId="47"/>
        <pc:sldMkLst>
          <pc:docMk/>
          <pc:sldMk cId="0" sldId="258"/>
        </pc:sldMkLst>
      </pc:sldChg>
      <pc:sldChg chg="addSp delSp modSp mod delAnim modAnim modNotes">
        <pc:chgData name="ARTEAGA VIVAS ALISSON ANAHI" userId="04968bfb-dc2a-43be-8150-1c663b4416ce" providerId="ADAL" clId="{1BDF781C-79D7-4950-9567-8B181A5A5279}" dt="2023-10-16T18:56:18.913" v="1822" actId="20577"/>
        <pc:sldMkLst>
          <pc:docMk/>
          <pc:sldMk cId="0" sldId="259"/>
        </pc:sldMkLst>
        <pc:spChg chg="add del mod">
          <ac:chgData name="ARTEAGA VIVAS ALISSON ANAHI" userId="04968bfb-dc2a-43be-8150-1c663b4416ce" providerId="ADAL" clId="{1BDF781C-79D7-4950-9567-8B181A5A5279}" dt="2023-10-01T15:06:14.814" v="935" actId="478"/>
          <ac:spMkLst>
            <pc:docMk/>
            <pc:sldMk cId="0" sldId="259"/>
            <ac:spMk id="3" creationId="{42677CF0-EA24-7654-6FCF-0383C9D89101}"/>
          </ac:spMkLst>
        </pc:spChg>
        <pc:spChg chg="add del mod">
          <ac:chgData name="ARTEAGA VIVAS ALISSON ANAHI" userId="04968bfb-dc2a-43be-8150-1c663b4416ce" providerId="ADAL" clId="{1BDF781C-79D7-4950-9567-8B181A5A5279}" dt="2023-10-01T15:06:31.601" v="959" actId="478"/>
          <ac:spMkLst>
            <pc:docMk/>
            <pc:sldMk cId="0" sldId="259"/>
            <ac:spMk id="5" creationId="{96CAF3AC-3AAA-73EE-8C2E-BFB45237A19A}"/>
          </ac:spMkLst>
        </pc:spChg>
        <pc:spChg chg="add mod">
          <ac:chgData name="ARTEAGA VIVAS ALISSON ANAHI" userId="04968bfb-dc2a-43be-8150-1c663b4416ce" providerId="ADAL" clId="{1BDF781C-79D7-4950-9567-8B181A5A5279}" dt="2023-10-01T15:23:00.328" v="1584" actId="1038"/>
          <ac:spMkLst>
            <pc:docMk/>
            <pc:sldMk cId="0" sldId="259"/>
            <ac:spMk id="6" creationId="{087889F3-F330-17AC-9F9D-E09E4080DC71}"/>
          </ac:spMkLst>
        </pc:spChg>
        <pc:spChg chg="add mod">
          <ac:chgData name="ARTEAGA VIVAS ALISSON ANAHI" userId="04968bfb-dc2a-43be-8150-1c663b4416ce" providerId="ADAL" clId="{1BDF781C-79D7-4950-9567-8B181A5A5279}" dt="2023-10-01T15:21:23.179" v="1505" actId="1076"/>
          <ac:spMkLst>
            <pc:docMk/>
            <pc:sldMk cId="0" sldId="259"/>
            <ac:spMk id="7" creationId="{271E0535-5CDB-7E81-16A0-389E59BB8F51}"/>
          </ac:spMkLst>
        </pc:spChg>
        <pc:spChg chg="add del mod">
          <ac:chgData name="ARTEAGA VIVAS ALISSON ANAHI" userId="04968bfb-dc2a-43be-8150-1c663b4416ce" providerId="ADAL" clId="{1BDF781C-79D7-4950-9567-8B181A5A5279}" dt="2023-10-01T15:08:50.440" v="1104" actId="478"/>
          <ac:spMkLst>
            <pc:docMk/>
            <pc:sldMk cId="0" sldId="259"/>
            <ac:spMk id="8" creationId="{AF40FC34-DCCF-BAD7-5713-4652A789410D}"/>
          </ac:spMkLst>
        </pc:spChg>
        <pc:spChg chg="add del mod">
          <ac:chgData name="ARTEAGA VIVAS ALISSON ANAHI" userId="04968bfb-dc2a-43be-8150-1c663b4416ce" providerId="ADAL" clId="{1BDF781C-79D7-4950-9567-8B181A5A5279}" dt="2023-10-01T15:07:48.697" v="1022" actId="478"/>
          <ac:spMkLst>
            <pc:docMk/>
            <pc:sldMk cId="0" sldId="259"/>
            <ac:spMk id="9" creationId="{6B1A4950-F5EE-F0F0-B3AF-B13137E8945C}"/>
          </ac:spMkLst>
        </pc:spChg>
        <pc:spChg chg="add mod">
          <ac:chgData name="ARTEAGA VIVAS ALISSON ANAHI" userId="04968bfb-dc2a-43be-8150-1c663b4416ce" providerId="ADAL" clId="{1BDF781C-79D7-4950-9567-8B181A5A5279}" dt="2023-10-01T15:20:37.259" v="1497" actId="21"/>
          <ac:spMkLst>
            <pc:docMk/>
            <pc:sldMk cId="0" sldId="259"/>
            <ac:spMk id="10" creationId="{B0D4AF21-5A51-27DD-5C86-59764821A188}"/>
          </ac:spMkLst>
        </pc:spChg>
        <pc:spChg chg="add mod">
          <ac:chgData name="ARTEAGA VIVAS ALISSON ANAHI" userId="04968bfb-dc2a-43be-8150-1c663b4416ce" providerId="ADAL" clId="{1BDF781C-79D7-4950-9567-8B181A5A5279}" dt="2023-10-01T15:23:13.949" v="1588" actId="1076"/>
          <ac:spMkLst>
            <pc:docMk/>
            <pc:sldMk cId="0" sldId="259"/>
            <ac:spMk id="11" creationId="{145B659C-5435-C4DE-BD4E-8AE9DD5438A9}"/>
          </ac:spMkLst>
        </pc:spChg>
        <pc:spChg chg="add mod">
          <ac:chgData name="ARTEAGA VIVAS ALISSON ANAHI" userId="04968bfb-dc2a-43be-8150-1c663b4416ce" providerId="ADAL" clId="{1BDF781C-79D7-4950-9567-8B181A5A5279}" dt="2023-10-01T15:23:00.328" v="1584" actId="1038"/>
          <ac:spMkLst>
            <pc:docMk/>
            <pc:sldMk cId="0" sldId="259"/>
            <ac:spMk id="12" creationId="{38CE60E8-8371-668F-7319-145CCEA3F783}"/>
          </ac:spMkLst>
        </pc:spChg>
        <pc:spChg chg="add del mod">
          <ac:chgData name="ARTEAGA VIVAS ALISSON ANAHI" userId="04968bfb-dc2a-43be-8150-1c663b4416ce" providerId="ADAL" clId="{1BDF781C-79D7-4950-9567-8B181A5A5279}" dt="2023-10-01T15:09:43.693" v="1110" actId="478"/>
          <ac:spMkLst>
            <pc:docMk/>
            <pc:sldMk cId="0" sldId="259"/>
            <ac:spMk id="14" creationId="{4D6A54E6-CED6-03D6-46E8-9FE801D779C5}"/>
          </ac:spMkLst>
        </pc:spChg>
        <pc:spChg chg="add del mod">
          <ac:chgData name="ARTEAGA VIVAS ALISSON ANAHI" userId="04968bfb-dc2a-43be-8150-1c663b4416ce" providerId="ADAL" clId="{1BDF781C-79D7-4950-9567-8B181A5A5279}" dt="2023-10-01T15:10:56.020" v="1146" actId="478"/>
          <ac:spMkLst>
            <pc:docMk/>
            <pc:sldMk cId="0" sldId="259"/>
            <ac:spMk id="16" creationId="{A6E7C2D9-E4E4-9188-2C43-C1F59DAABAF7}"/>
          </ac:spMkLst>
        </pc:spChg>
        <pc:spChg chg="add del mod">
          <ac:chgData name="ARTEAGA VIVAS ALISSON ANAHI" userId="04968bfb-dc2a-43be-8150-1c663b4416ce" providerId="ADAL" clId="{1BDF781C-79D7-4950-9567-8B181A5A5279}" dt="2023-10-01T15:12:00.230" v="1172" actId="478"/>
          <ac:spMkLst>
            <pc:docMk/>
            <pc:sldMk cId="0" sldId="259"/>
            <ac:spMk id="18" creationId="{59B4A05A-E0F2-50BB-3788-03F228DDC9C2}"/>
          </ac:spMkLst>
        </pc:spChg>
        <pc:spChg chg="add del mod">
          <ac:chgData name="ARTEAGA VIVAS ALISSON ANAHI" userId="04968bfb-dc2a-43be-8150-1c663b4416ce" providerId="ADAL" clId="{1BDF781C-79D7-4950-9567-8B181A5A5279}" dt="2023-10-01T15:23:08.240" v="1587" actId="478"/>
          <ac:spMkLst>
            <pc:docMk/>
            <pc:sldMk cId="0" sldId="259"/>
            <ac:spMk id="19" creationId="{4FD5309F-58DF-7920-CF65-127B4777CF0D}"/>
          </ac:spMkLst>
        </pc:spChg>
        <pc:spChg chg="add del mod">
          <ac:chgData name="ARTEAGA VIVAS ALISSON ANAHI" userId="04968bfb-dc2a-43be-8150-1c663b4416ce" providerId="ADAL" clId="{1BDF781C-79D7-4950-9567-8B181A5A5279}" dt="2023-10-01T15:22:48.608" v="1536" actId="478"/>
          <ac:spMkLst>
            <pc:docMk/>
            <pc:sldMk cId="0" sldId="259"/>
            <ac:spMk id="20" creationId="{F5CE410D-D0D7-2E91-CE16-0CDCAA2F6873}"/>
          </ac:spMkLst>
        </pc:spChg>
        <pc:spChg chg="mod">
          <ac:chgData name="ARTEAGA VIVAS ALISSON ANAHI" userId="04968bfb-dc2a-43be-8150-1c663b4416ce" providerId="ADAL" clId="{1BDF781C-79D7-4950-9567-8B181A5A5279}" dt="2023-10-01T15:07:06.901" v="1006" actId="1037"/>
          <ac:spMkLst>
            <pc:docMk/>
            <pc:sldMk cId="0" sldId="259"/>
            <ac:spMk id="657" creationId="{00000000-0000-0000-0000-000000000000}"/>
          </ac:spMkLst>
        </pc:spChg>
        <pc:spChg chg="mod">
          <ac:chgData name="ARTEAGA VIVAS ALISSON ANAHI" userId="04968bfb-dc2a-43be-8150-1c663b4416ce" providerId="ADAL" clId="{1BDF781C-79D7-4950-9567-8B181A5A5279}" dt="2023-10-01T15:10:22.353" v="1141" actId="1037"/>
          <ac:spMkLst>
            <pc:docMk/>
            <pc:sldMk cId="0" sldId="259"/>
            <ac:spMk id="658" creationId="{00000000-0000-0000-0000-000000000000}"/>
          </ac:spMkLst>
        </pc:spChg>
        <pc:spChg chg="mod">
          <ac:chgData name="ARTEAGA VIVAS ALISSON ANAHI" userId="04968bfb-dc2a-43be-8150-1c663b4416ce" providerId="ADAL" clId="{1BDF781C-79D7-4950-9567-8B181A5A5279}" dt="2023-10-01T15:19:42.139" v="1409" actId="1038"/>
          <ac:spMkLst>
            <pc:docMk/>
            <pc:sldMk cId="0" sldId="259"/>
            <ac:spMk id="659" creationId="{00000000-0000-0000-0000-000000000000}"/>
          </ac:spMkLst>
        </pc:spChg>
        <pc:spChg chg="mod">
          <ac:chgData name="ARTEAGA VIVAS ALISSON ANAHI" userId="04968bfb-dc2a-43be-8150-1c663b4416ce" providerId="ADAL" clId="{1BDF781C-79D7-4950-9567-8B181A5A5279}" dt="2023-10-01T15:19:42.139" v="1409" actId="1038"/>
          <ac:spMkLst>
            <pc:docMk/>
            <pc:sldMk cId="0" sldId="259"/>
            <ac:spMk id="660" creationId="{00000000-0000-0000-0000-000000000000}"/>
          </ac:spMkLst>
        </pc:spChg>
        <pc:spChg chg="mod">
          <ac:chgData name="ARTEAGA VIVAS ALISSON ANAHI" userId="04968bfb-dc2a-43be-8150-1c663b4416ce" providerId="ADAL" clId="{1BDF781C-79D7-4950-9567-8B181A5A5279}" dt="2023-10-01T15:20:27.639" v="1496" actId="1037"/>
          <ac:spMkLst>
            <pc:docMk/>
            <pc:sldMk cId="0" sldId="259"/>
            <ac:spMk id="661" creationId="{00000000-0000-0000-0000-000000000000}"/>
          </ac:spMkLst>
        </pc:spChg>
        <pc:spChg chg="mod">
          <ac:chgData name="ARTEAGA VIVAS ALISSON ANAHI" userId="04968bfb-dc2a-43be-8150-1c663b4416ce" providerId="ADAL" clId="{1BDF781C-79D7-4950-9567-8B181A5A5279}" dt="2023-10-01T15:10:04.219" v="1131" actId="1076"/>
          <ac:spMkLst>
            <pc:docMk/>
            <pc:sldMk cId="0" sldId="259"/>
            <ac:spMk id="662" creationId="{00000000-0000-0000-0000-000000000000}"/>
          </ac:spMkLst>
        </pc:spChg>
        <pc:spChg chg="del">
          <ac:chgData name="ARTEAGA VIVAS ALISSON ANAHI" userId="04968bfb-dc2a-43be-8150-1c663b4416ce" providerId="ADAL" clId="{1BDF781C-79D7-4950-9567-8B181A5A5279}" dt="2023-10-01T15:06:13.601" v="933" actId="478"/>
          <ac:spMkLst>
            <pc:docMk/>
            <pc:sldMk cId="0" sldId="259"/>
            <ac:spMk id="663" creationId="{00000000-0000-0000-0000-000000000000}"/>
          </ac:spMkLst>
        </pc:spChg>
        <pc:spChg chg="mod">
          <ac:chgData name="ARTEAGA VIVAS ALISSON ANAHI" userId="04968bfb-dc2a-43be-8150-1c663b4416ce" providerId="ADAL" clId="{1BDF781C-79D7-4950-9567-8B181A5A5279}" dt="2023-10-01T15:22:37.518" v="1533" actId="1076"/>
          <ac:spMkLst>
            <pc:docMk/>
            <pc:sldMk cId="0" sldId="259"/>
            <ac:spMk id="664" creationId="{00000000-0000-0000-0000-000000000000}"/>
          </ac:spMkLst>
        </pc:spChg>
        <pc:spChg chg="del">
          <ac:chgData name="ARTEAGA VIVAS ALISSON ANAHI" userId="04968bfb-dc2a-43be-8150-1c663b4416ce" providerId="ADAL" clId="{1BDF781C-79D7-4950-9567-8B181A5A5279}" dt="2023-10-01T15:10:54.930" v="1145" actId="478"/>
          <ac:spMkLst>
            <pc:docMk/>
            <pc:sldMk cId="0" sldId="259"/>
            <ac:spMk id="665" creationId="{00000000-0000-0000-0000-000000000000}"/>
          </ac:spMkLst>
        </pc:spChg>
        <pc:spChg chg="mod">
          <ac:chgData name="ARTEAGA VIVAS ALISSON ANAHI" userId="04968bfb-dc2a-43be-8150-1c663b4416ce" providerId="ADAL" clId="{1BDF781C-79D7-4950-9567-8B181A5A5279}" dt="2023-10-16T18:56:18.913" v="1822" actId="20577"/>
          <ac:spMkLst>
            <pc:docMk/>
            <pc:sldMk cId="0" sldId="259"/>
            <ac:spMk id="666" creationId="{00000000-0000-0000-0000-000000000000}"/>
          </ac:spMkLst>
        </pc:spChg>
        <pc:spChg chg="del mod">
          <ac:chgData name="ARTEAGA VIVAS ALISSON ANAHI" userId="04968bfb-dc2a-43be-8150-1c663b4416ce" providerId="ADAL" clId="{1BDF781C-79D7-4950-9567-8B181A5A5279}" dt="2023-10-01T15:06:30.183" v="957" actId="478"/>
          <ac:spMkLst>
            <pc:docMk/>
            <pc:sldMk cId="0" sldId="259"/>
            <ac:spMk id="667" creationId="{00000000-0000-0000-0000-000000000000}"/>
          </ac:spMkLst>
        </pc:spChg>
        <pc:spChg chg="mod">
          <ac:chgData name="ARTEAGA VIVAS ALISSON ANAHI" userId="04968bfb-dc2a-43be-8150-1c663b4416ce" providerId="ADAL" clId="{1BDF781C-79D7-4950-9567-8B181A5A5279}" dt="2023-10-01T15:22:33.098" v="1532" actId="1076"/>
          <ac:spMkLst>
            <pc:docMk/>
            <pc:sldMk cId="0" sldId="259"/>
            <ac:spMk id="668" creationId="{00000000-0000-0000-0000-000000000000}"/>
          </ac:spMkLst>
        </pc:spChg>
        <pc:spChg chg="del">
          <ac:chgData name="ARTEAGA VIVAS ALISSON ANAHI" userId="04968bfb-dc2a-43be-8150-1c663b4416ce" providerId="ADAL" clId="{1BDF781C-79D7-4950-9567-8B181A5A5279}" dt="2023-10-01T15:11:59.140" v="1170" actId="478"/>
          <ac:spMkLst>
            <pc:docMk/>
            <pc:sldMk cId="0" sldId="259"/>
            <ac:spMk id="669" creationId="{00000000-0000-0000-0000-000000000000}"/>
          </ac:spMkLst>
        </pc:spChg>
        <pc:spChg chg="mod">
          <ac:chgData name="ARTEAGA VIVAS ALISSON ANAHI" userId="04968bfb-dc2a-43be-8150-1c663b4416ce" providerId="ADAL" clId="{1BDF781C-79D7-4950-9567-8B181A5A5279}" dt="2023-10-01T15:21:11.115" v="1502" actId="1076"/>
          <ac:spMkLst>
            <pc:docMk/>
            <pc:sldMk cId="0" sldId="259"/>
            <ac:spMk id="670" creationId="{00000000-0000-0000-0000-000000000000}"/>
          </ac:spMkLst>
        </pc:spChg>
        <pc:spChg chg="mod">
          <ac:chgData name="ARTEAGA VIVAS ALISSON ANAHI" userId="04968bfb-dc2a-43be-8150-1c663b4416ce" providerId="ADAL" clId="{1BDF781C-79D7-4950-9567-8B181A5A5279}" dt="2023-10-01T15:21:13.152" v="1504" actId="20577"/>
          <ac:spMkLst>
            <pc:docMk/>
            <pc:sldMk cId="0" sldId="259"/>
            <ac:spMk id="671" creationId="{00000000-0000-0000-0000-000000000000}"/>
          </ac:spMkLst>
        </pc:spChg>
        <pc:spChg chg="mod">
          <ac:chgData name="ARTEAGA VIVAS ALISSON ANAHI" userId="04968bfb-dc2a-43be-8150-1c663b4416ce" providerId="ADAL" clId="{1BDF781C-79D7-4950-9567-8B181A5A5279}" dt="2023-10-01T15:21:58.966" v="1525" actId="20577"/>
          <ac:spMkLst>
            <pc:docMk/>
            <pc:sldMk cId="0" sldId="259"/>
            <ac:spMk id="672" creationId="{00000000-0000-0000-0000-000000000000}"/>
          </ac:spMkLst>
        </pc:spChg>
        <pc:spChg chg="mod">
          <ac:chgData name="ARTEAGA VIVAS ALISSON ANAHI" userId="04968bfb-dc2a-43be-8150-1c663b4416ce" providerId="ADAL" clId="{1BDF781C-79D7-4950-9567-8B181A5A5279}" dt="2023-10-01T15:19:42.139" v="1409" actId="1038"/>
          <ac:spMkLst>
            <pc:docMk/>
            <pc:sldMk cId="0" sldId="259"/>
            <ac:spMk id="673" creationId="{00000000-0000-0000-0000-000000000000}"/>
          </ac:spMkLst>
        </pc:spChg>
        <pc:spChg chg="mod">
          <ac:chgData name="ARTEAGA VIVAS ALISSON ANAHI" userId="04968bfb-dc2a-43be-8150-1c663b4416ce" providerId="ADAL" clId="{1BDF781C-79D7-4950-9567-8B181A5A5279}" dt="2023-10-01T15:25:29.608" v="1669" actId="404"/>
          <ac:spMkLst>
            <pc:docMk/>
            <pc:sldMk cId="0" sldId="259"/>
            <ac:spMk id="674" creationId="{00000000-0000-0000-0000-000000000000}"/>
          </ac:spMkLst>
        </pc:spChg>
        <pc:spChg chg="del">
          <ac:chgData name="ARTEAGA VIVAS ALISSON ANAHI" userId="04968bfb-dc2a-43be-8150-1c663b4416ce" providerId="ADAL" clId="{1BDF781C-79D7-4950-9567-8B181A5A5279}" dt="2023-10-01T15:09:40.970" v="1109" actId="478"/>
          <ac:spMkLst>
            <pc:docMk/>
            <pc:sldMk cId="0" sldId="259"/>
            <ac:spMk id="675" creationId="{00000000-0000-0000-0000-000000000000}"/>
          </ac:spMkLst>
        </pc:spChg>
        <pc:spChg chg="mod">
          <ac:chgData name="ARTEAGA VIVAS ALISSON ANAHI" userId="04968bfb-dc2a-43be-8150-1c663b4416ce" providerId="ADAL" clId="{1BDF781C-79D7-4950-9567-8B181A5A5279}" dt="2023-10-01T15:10:22.353" v="1141" actId="1037"/>
          <ac:spMkLst>
            <pc:docMk/>
            <pc:sldMk cId="0" sldId="259"/>
            <ac:spMk id="676" creationId="{00000000-0000-0000-0000-000000000000}"/>
          </ac:spMkLst>
        </pc:spChg>
        <pc:spChg chg="mod">
          <ac:chgData name="ARTEAGA VIVAS ALISSON ANAHI" userId="04968bfb-dc2a-43be-8150-1c663b4416ce" providerId="ADAL" clId="{1BDF781C-79D7-4950-9567-8B181A5A5279}" dt="2023-10-01T15:07:06.901" v="1006" actId="1037"/>
          <ac:spMkLst>
            <pc:docMk/>
            <pc:sldMk cId="0" sldId="259"/>
            <ac:spMk id="677" creationId="{00000000-0000-0000-0000-000000000000}"/>
          </ac:spMkLst>
        </pc:spChg>
        <pc:grpChg chg="del">
          <ac:chgData name="ARTEAGA VIVAS ALISSON ANAHI" userId="04968bfb-dc2a-43be-8150-1c663b4416ce" providerId="ADAL" clId="{1BDF781C-79D7-4950-9567-8B181A5A5279}" dt="2023-10-01T15:06:48.951" v="962" actId="478"/>
          <ac:grpSpMkLst>
            <pc:docMk/>
            <pc:sldMk cId="0" sldId="259"/>
            <ac:grpSpMk id="678" creationId="{00000000-0000-0000-0000-000000000000}"/>
          </ac:grpSpMkLst>
        </pc:grpChg>
        <pc:grpChg chg="del">
          <ac:chgData name="ARTEAGA VIVAS ALISSON ANAHI" userId="04968bfb-dc2a-43be-8150-1c663b4416ce" providerId="ADAL" clId="{1BDF781C-79D7-4950-9567-8B181A5A5279}" dt="2023-10-01T15:06:51.291" v="963" actId="478"/>
          <ac:grpSpMkLst>
            <pc:docMk/>
            <pc:sldMk cId="0" sldId="259"/>
            <ac:grpSpMk id="681" creationId="{00000000-0000-0000-0000-000000000000}"/>
          </ac:grpSpMkLst>
        </pc:grpChg>
      </pc:sldChg>
      <pc:sldChg chg="modSp mod">
        <pc:chgData name="ARTEAGA VIVAS ALISSON ANAHI" userId="04968bfb-dc2a-43be-8150-1c663b4416ce" providerId="ADAL" clId="{1BDF781C-79D7-4950-9567-8B181A5A5279}" dt="2023-10-01T15:25:50.390" v="1681" actId="1076"/>
        <pc:sldMkLst>
          <pc:docMk/>
          <pc:sldMk cId="0" sldId="260"/>
        </pc:sldMkLst>
        <pc:spChg chg="mod">
          <ac:chgData name="ARTEAGA VIVAS ALISSON ANAHI" userId="04968bfb-dc2a-43be-8150-1c663b4416ce" providerId="ADAL" clId="{1BDF781C-79D7-4950-9567-8B181A5A5279}" dt="2023-10-01T15:25:40.388" v="1678" actId="403"/>
          <ac:spMkLst>
            <pc:docMk/>
            <pc:sldMk cId="0" sldId="260"/>
            <ac:spMk id="690" creationId="{00000000-0000-0000-0000-000000000000}"/>
          </ac:spMkLst>
        </pc:spChg>
        <pc:spChg chg="mod">
          <ac:chgData name="ARTEAGA VIVAS ALISSON ANAHI" userId="04968bfb-dc2a-43be-8150-1c663b4416ce" providerId="ADAL" clId="{1BDF781C-79D7-4950-9567-8B181A5A5279}" dt="2023-10-01T15:25:50.390" v="1681" actId="1076"/>
          <ac:spMkLst>
            <pc:docMk/>
            <pc:sldMk cId="0" sldId="260"/>
            <ac:spMk id="691" creationId="{00000000-0000-0000-0000-000000000000}"/>
          </ac:spMkLst>
        </pc:spChg>
      </pc:sldChg>
      <pc:sldChg chg="modSp del mod">
        <pc:chgData name="ARTEAGA VIVAS ALISSON ANAHI" userId="04968bfb-dc2a-43be-8150-1c663b4416ce" providerId="ADAL" clId="{1BDF781C-79D7-4950-9567-8B181A5A5279}" dt="2023-10-16T17:27:52.909" v="1816" actId="47"/>
        <pc:sldMkLst>
          <pc:docMk/>
          <pc:sldMk cId="0" sldId="261"/>
        </pc:sldMkLst>
        <pc:spChg chg="mod">
          <ac:chgData name="ARTEAGA VIVAS ALISSON ANAHI" userId="04968bfb-dc2a-43be-8150-1c663b4416ce" providerId="ADAL" clId="{1BDF781C-79D7-4950-9567-8B181A5A5279}" dt="2023-10-01T15:26:03.278" v="1688" actId="1076"/>
          <ac:spMkLst>
            <pc:docMk/>
            <pc:sldMk cId="0" sldId="261"/>
            <ac:spMk id="700" creationId="{00000000-0000-0000-0000-000000000000}"/>
          </ac:spMkLst>
        </pc:spChg>
        <pc:spChg chg="mod">
          <ac:chgData name="ARTEAGA VIVAS ALISSON ANAHI" userId="04968bfb-dc2a-43be-8150-1c663b4416ce" providerId="ADAL" clId="{1BDF781C-79D7-4950-9567-8B181A5A5279}" dt="2023-10-01T15:25:57.373" v="1685" actId="404"/>
          <ac:spMkLst>
            <pc:docMk/>
            <pc:sldMk cId="0" sldId="261"/>
            <ac:spMk id="717" creationId="{00000000-0000-0000-0000-000000000000}"/>
          </ac:spMkLst>
        </pc:spChg>
        <pc:spChg chg="mod">
          <ac:chgData name="ARTEAGA VIVAS ALISSON ANAHI" userId="04968bfb-dc2a-43be-8150-1c663b4416ce" providerId="ADAL" clId="{1BDF781C-79D7-4950-9567-8B181A5A5279}" dt="2023-10-01T15:26:01.448" v="1687" actId="404"/>
          <ac:spMkLst>
            <pc:docMk/>
            <pc:sldMk cId="0" sldId="261"/>
            <ac:spMk id="718" creationId="{00000000-0000-0000-0000-000000000000}"/>
          </ac:spMkLst>
        </pc:spChg>
      </pc:sldChg>
      <pc:sldChg chg="modSp mod">
        <pc:chgData name="ARTEAGA VIVAS ALISSON ANAHI" userId="04968bfb-dc2a-43be-8150-1c663b4416ce" providerId="ADAL" clId="{1BDF781C-79D7-4950-9567-8B181A5A5279}" dt="2023-10-01T15:27:39.891" v="1720" actId="1076"/>
        <pc:sldMkLst>
          <pc:docMk/>
          <pc:sldMk cId="0" sldId="262"/>
        </pc:sldMkLst>
        <pc:spChg chg="mod">
          <ac:chgData name="ARTEAGA VIVAS ALISSON ANAHI" userId="04968bfb-dc2a-43be-8150-1c663b4416ce" providerId="ADAL" clId="{1BDF781C-79D7-4950-9567-8B181A5A5279}" dt="2023-10-01T15:27:39.891" v="1720" actId="1076"/>
          <ac:spMkLst>
            <pc:docMk/>
            <pc:sldMk cId="0" sldId="262"/>
            <ac:spMk id="724" creationId="{00000000-0000-0000-0000-000000000000}"/>
          </ac:spMkLst>
        </pc:spChg>
        <pc:spChg chg="mod">
          <ac:chgData name="ARTEAGA VIVAS ALISSON ANAHI" userId="04968bfb-dc2a-43be-8150-1c663b4416ce" providerId="ADAL" clId="{1BDF781C-79D7-4950-9567-8B181A5A5279}" dt="2023-10-01T15:07:34.932" v="1021" actId="20577"/>
          <ac:spMkLst>
            <pc:docMk/>
            <pc:sldMk cId="0" sldId="262"/>
            <ac:spMk id="726" creationId="{00000000-0000-0000-0000-000000000000}"/>
          </ac:spMkLst>
        </pc:spChg>
      </pc:sldChg>
      <pc:sldChg chg="addSp delSp modSp mod">
        <pc:chgData name="ARTEAGA VIVAS ALISSON ANAHI" userId="04968bfb-dc2a-43be-8150-1c663b4416ce" providerId="ADAL" clId="{1BDF781C-79D7-4950-9567-8B181A5A5279}" dt="2023-10-16T18:26:06.895" v="1821" actId="14100"/>
        <pc:sldMkLst>
          <pc:docMk/>
          <pc:sldMk cId="0" sldId="263"/>
        </pc:sldMkLst>
        <pc:spChg chg="add del mod">
          <ac:chgData name="ARTEAGA VIVAS ALISSON ANAHI" userId="04968bfb-dc2a-43be-8150-1c663b4416ce" providerId="ADAL" clId="{1BDF781C-79D7-4950-9567-8B181A5A5279}" dt="2023-10-01T13:46:17.794" v="287" actId="478"/>
          <ac:spMkLst>
            <pc:docMk/>
            <pc:sldMk cId="0" sldId="263"/>
            <ac:spMk id="3" creationId="{59D92B5E-A143-1923-3790-2F9D2A7AF480}"/>
          </ac:spMkLst>
        </pc:spChg>
        <pc:spChg chg="del">
          <ac:chgData name="ARTEAGA VIVAS ALISSON ANAHI" userId="04968bfb-dc2a-43be-8150-1c663b4416ce" providerId="ADAL" clId="{1BDF781C-79D7-4950-9567-8B181A5A5279}" dt="2023-10-01T13:46:15.782" v="286" actId="478"/>
          <ac:spMkLst>
            <pc:docMk/>
            <pc:sldMk cId="0" sldId="263"/>
            <ac:spMk id="732" creationId="{00000000-0000-0000-0000-000000000000}"/>
          </ac:spMkLst>
        </pc:spChg>
        <pc:spChg chg="mod">
          <ac:chgData name="ARTEAGA VIVAS ALISSON ANAHI" userId="04968bfb-dc2a-43be-8150-1c663b4416ce" providerId="ADAL" clId="{1BDF781C-79D7-4950-9567-8B181A5A5279}" dt="2023-10-16T18:26:06.895" v="1821" actId="14100"/>
          <ac:spMkLst>
            <pc:docMk/>
            <pc:sldMk cId="0" sldId="263"/>
            <ac:spMk id="733" creationId="{00000000-0000-0000-0000-000000000000}"/>
          </ac:spMkLst>
        </pc:spChg>
        <pc:picChg chg="mod">
          <ac:chgData name="ARTEAGA VIVAS ALISSON ANAHI" userId="04968bfb-dc2a-43be-8150-1c663b4416ce" providerId="ADAL" clId="{1BDF781C-79D7-4950-9567-8B181A5A5279}" dt="2023-10-01T13:46:40.152" v="293" actId="1076"/>
          <ac:picMkLst>
            <pc:docMk/>
            <pc:sldMk cId="0" sldId="263"/>
            <ac:picMk id="734" creationId="{00000000-0000-0000-0000-000000000000}"/>
          </ac:picMkLst>
        </pc:picChg>
      </pc:sldChg>
      <pc:sldChg chg="addSp delSp modSp mod delAnim">
        <pc:chgData name="ARTEAGA VIVAS ALISSON ANAHI" userId="04968bfb-dc2a-43be-8150-1c663b4416ce" providerId="ADAL" clId="{1BDF781C-79D7-4950-9567-8B181A5A5279}" dt="2023-10-01T15:33:53.144" v="1761" actId="14100"/>
        <pc:sldMkLst>
          <pc:docMk/>
          <pc:sldMk cId="0" sldId="264"/>
        </pc:sldMkLst>
        <pc:spChg chg="add del mod">
          <ac:chgData name="ARTEAGA VIVAS ALISSON ANAHI" userId="04968bfb-dc2a-43be-8150-1c663b4416ce" providerId="ADAL" clId="{1BDF781C-79D7-4950-9567-8B181A5A5279}" dt="2023-10-01T14:46:02.400" v="855" actId="478"/>
          <ac:spMkLst>
            <pc:docMk/>
            <pc:sldMk cId="0" sldId="264"/>
            <ac:spMk id="3" creationId="{D9582C7B-C02A-7E17-05B7-251D56BC8C1D}"/>
          </ac:spMkLst>
        </pc:spChg>
        <pc:spChg chg="add mod ord">
          <ac:chgData name="ARTEAGA VIVAS ALISSON ANAHI" userId="04968bfb-dc2a-43be-8150-1c663b4416ce" providerId="ADAL" clId="{1BDF781C-79D7-4950-9567-8B181A5A5279}" dt="2023-10-01T15:33:53.144" v="1761" actId="14100"/>
          <ac:spMkLst>
            <pc:docMk/>
            <pc:sldMk cId="0" sldId="264"/>
            <ac:spMk id="4" creationId="{FA242B3F-E499-390E-5CDC-5C7B0F81CCC8}"/>
          </ac:spMkLst>
        </pc:spChg>
        <pc:spChg chg="del">
          <ac:chgData name="ARTEAGA VIVAS ALISSON ANAHI" userId="04968bfb-dc2a-43be-8150-1c663b4416ce" providerId="ADAL" clId="{1BDF781C-79D7-4950-9567-8B181A5A5279}" dt="2023-10-01T14:45:59.352" v="853" actId="478"/>
          <ac:spMkLst>
            <pc:docMk/>
            <pc:sldMk cId="0" sldId="264"/>
            <ac:spMk id="745" creationId="{00000000-0000-0000-0000-000000000000}"/>
          </ac:spMkLst>
        </pc:spChg>
        <pc:spChg chg="mod">
          <ac:chgData name="ARTEAGA VIVAS ALISSON ANAHI" userId="04968bfb-dc2a-43be-8150-1c663b4416ce" providerId="ADAL" clId="{1BDF781C-79D7-4950-9567-8B181A5A5279}" dt="2023-10-01T15:33:48.171" v="1759" actId="404"/>
          <ac:spMkLst>
            <pc:docMk/>
            <pc:sldMk cId="0" sldId="264"/>
            <ac:spMk id="746" creationId="{00000000-0000-0000-0000-000000000000}"/>
          </ac:spMkLst>
        </pc:spChg>
        <pc:grpChg chg="del mod">
          <ac:chgData name="ARTEAGA VIVAS ALISSON ANAHI" userId="04968bfb-dc2a-43be-8150-1c663b4416ce" providerId="ADAL" clId="{1BDF781C-79D7-4950-9567-8B181A5A5279}" dt="2023-10-01T14:47:19.742" v="873" actId="478"/>
          <ac:grpSpMkLst>
            <pc:docMk/>
            <pc:sldMk cId="0" sldId="264"/>
            <ac:grpSpMk id="747" creationId="{00000000-0000-0000-0000-000000000000}"/>
          </ac:grpSpMkLst>
        </pc:grpChg>
        <pc:picChg chg="mod">
          <ac:chgData name="ARTEAGA VIVAS ALISSON ANAHI" userId="04968bfb-dc2a-43be-8150-1c663b4416ce" providerId="ADAL" clId="{1BDF781C-79D7-4950-9567-8B181A5A5279}" dt="2023-10-01T14:47:25.187" v="874" actId="1076"/>
          <ac:picMkLst>
            <pc:docMk/>
            <pc:sldMk cId="0" sldId="264"/>
            <ac:picMk id="766" creationId="{00000000-0000-0000-0000-000000000000}"/>
          </ac:picMkLst>
        </pc:picChg>
      </pc:sldChg>
      <pc:sldChg chg="del">
        <pc:chgData name="ARTEAGA VIVAS ALISSON ANAHI" userId="04968bfb-dc2a-43be-8150-1c663b4416ce" providerId="ADAL" clId="{1BDF781C-79D7-4950-9567-8B181A5A5279}" dt="2023-10-01T15:24:48.860" v="1654" actId="47"/>
        <pc:sldMkLst>
          <pc:docMk/>
          <pc:sldMk cId="0" sldId="266"/>
        </pc:sldMkLst>
      </pc:sldChg>
      <pc:sldChg chg="modSp mod modTransition">
        <pc:chgData name="ARTEAGA VIVAS ALISSON ANAHI" userId="04968bfb-dc2a-43be-8150-1c663b4416ce" providerId="ADAL" clId="{1BDF781C-79D7-4950-9567-8B181A5A5279}" dt="2023-10-16T17:29:19.954" v="1819"/>
        <pc:sldMkLst>
          <pc:docMk/>
          <pc:sldMk cId="0" sldId="267"/>
        </pc:sldMkLst>
        <pc:spChg chg="mod">
          <ac:chgData name="ARTEAGA VIVAS ALISSON ANAHI" userId="04968bfb-dc2a-43be-8150-1c663b4416ce" providerId="ADAL" clId="{1BDF781C-79D7-4950-9567-8B181A5A5279}" dt="2023-10-01T15:27:53.018" v="1721" actId="404"/>
          <ac:spMkLst>
            <pc:docMk/>
            <pc:sldMk cId="0" sldId="267"/>
            <ac:spMk id="807" creationId="{00000000-0000-0000-0000-000000000000}"/>
          </ac:spMkLst>
        </pc:spChg>
      </pc:sldChg>
      <pc:sldChg chg="addSp delSp modSp mod ord addAnim delAnim modAnim modNotes">
        <pc:chgData name="ARTEAGA VIVAS ALISSON ANAHI" userId="04968bfb-dc2a-43be-8150-1c663b4416ce" providerId="ADAL" clId="{1BDF781C-79D7-4950-9567-8B181A5A5279}" dt="2023-10-16T17:22:28.944" v="1815" actId="1076"/>
        <pc:sldMkLst>
          <pc:docMk/>
          <pc:sldMk cId="0" sldId="268"/>
        </pc:sldMkLst>
        <pc:spChg chg="add del mod">
          <ac:chgData name="ARTEAGA VIVAS ALISSON ANAHI" userId="04968bfb-dc2a-43be-8150-1c663b4416ce" providerId="ADAL" clId="{1BDF781C-79D7-4950-9567-8B181A5A5279}" dt="2023-10-01T13:16:28.940" v="24"/>
          <ac:spMkLst>
            <pc:docMk/>
            <pc:sldMk cId="0" sldId="268"/>
            <ac:spMk id="3" creationId="{86CD3EBA-BEA8-C8DF-8015-5DEA6D435ACC}"/>
          </ac:spMkLst>
        </pc:spChg>
        <pc:spChg chg="add del mod">
          <ac:chgData name="ARTEAGA VIVAS ALISSON ANAHI" userId="04968bfb-dc2a-43be-8150-1c663b4416ce" providerId="ADAL" clId="{1BDF781C-79D7-4950-9567-8B181A5A5279}" dt="2023-10-01T13:20:27.792" v="121" actId="478"/>
          <ac:spMkLst>
            <pc:docMk/>
            <pc:sldMk cId="0" sldId="268"/>
            <ac:spMk id="5" creationId="{4548ADE2-5552-D09B-F5FD-4B1460A56E8C}"/>
          </ac:spMkLst>
        </pc:spChg>
        <pc:spChg chg="mod">
          <ac:chgData name="ARTEAGA VIVAS ALISSON ANAHI" userId="04968bfb-dc2a-43be-8150-1c663b4416ce" providerId="ADAL" clId="{1BDF781C-79D7-4950-9567-8B181A5A5279}" dt="2023-10-01T15:32:25.498" v="1739" actId="1076"/>
          <ac:spMkLst>
            <pc:docMk/>
            <pc:sldMk cId="0" sldId="268"/>
            <ac:spMk id="841" creationId="{00000000-0000-0000-0000-000000000000}"/>
          </ac:spMkLst>
        </pc:spChg>
        <pc:spChg chg="mod">
          <ac:chgData name="ARTEAGA VIVAS ALISSON ANAHI" userId="04968bfb-dc2a-43be-8150-1c663b4416ce" providerId="ADAL" clId="{1BDF781C-79D7-4950-9567-8B181A5A5279}" dt="2023-10-16T17:22:18.478" v="1812" actId="1076"/>
          <ac:spMkLst>
            <pc:docMk/>
            <pc:sldMk cId="0" sldId="268"/>
            <ac:spMk id="842" creationId="{00000000-0000-0000-0000-000000000000}"/>
          </ac:spMkLst>
        </pc:spChg>
        <pc:spChg chg="add del mod">
          <ac:chgData name="ARTEAGA VIVAS ALISSON ANAHI" userId="04968bfb-dc2a-43be-8150-1c663b4416ce" providerId="ADAL" clId="{1BDF781C-79D7-4950-9567-8B181A5A5279}" dt="2023-10-16T17:21:16.803" v="1791" actId="20577"/>
          <ac:spMkLst>
            <pc:docMk/>
            <pc:sldMk cId="0" sldId="268"/>
            <ac:spMk id="843" creationId="{00000000-0000-0000-0000-000000000000}"/>
          </ac:spMkLst>
        </pc:spChg>
        <pc:spChg chg="mod">
          <ac:chgData name="ARTEAGA VIVAS ALISSON ANAHI" userId="04968bfb-dc2a-43be-8150-1c663b4416ce" providerId="ADAL" clId="{1BDF781C-79D7-4950-9567-8B181A5A5279}" dt="2023-10-16T17:22:28.944" v="1815" actId="1076"/>
          <ac:spMkLst>
            <pc:docMk/>
            <pc:sldMk cId="0" sldId="268"/>
            <ac:spMk id="844" creationId="{00000000-0000-0000-0000-000000000000}"/>
          </ac:spMkLst>
        </pc:spChg>
        <pc:spChg chg="add del mod">
          <ac:chgData name="ARTEAGA VIVAS ALISSON ANAHI" userId="04968bfb-dc2a-43be-8150-1c663b4416ce" providerId="ADAL" clId="{1BDF781C-79D7-4950-9567-8B181A5A5279}" dt="2023-10-16T17:21:57.844" v="1806" actId="478"/>
          <ac:spMkLst>
            <pc:docMk/>
            <pc:sldMk cId="0" sldId="268"/>
            <ac:spMk id="845" creationId="{00000000-0000-0000-0000-000000000000}"/>
          </ac:spMkLst>
        </pc:spChg>
        <pc:spChg chg="mod">
          <ac:chgData name="ARTEAGA VIVAS ALISSON ANAHI" userId="04968bfb-dc2a-43be-8150-1c663b4416ce" providerId="ADAL" clId="{1BDF781C-79D7-4950-9567-8B181A5A5279}" dt="2023-10-16T17:22:21.998" v="1813" actId="1076"/>
          <ac:spMkLst>
            <pc:docMk/>
            <pc:sldMk cId="0" sldId="268"/>
            <ac:spMk id="846" creationId="{00000000-0000-0000-0000-000000000000}"/>
          </ac:spMkLst>
        </pc:spChg>
        <pc:spChg chg="add del mod">
          <ac:chgData name="ARTEAGA VIVAS ALISSON ANAHI" userId="04968bfb-dc2a-43be-8150-1c663b4416ce" providerId="ADAL" clId="{1BDF781C-79D7-4950-9567-8B181A5A5279}" dt="2023-10-16T17:21:58.349" v="1807" actId="478"/>
          <ac:spMkLst>
            <pc:docMk/>
            <pc:sldMk cId="0" sldId="268"/>
            <ac:spMk id="847" creationId="{00000000-0000-0000-0000-000000000000}"/>
          </ac:spMkLst>
        </pc:spChg>
        <pc:picChg chg="del">
          <ac:chgData name="ARTEAGA VIVAS ALISSON ANAHI" userId="04968bfb-dc2a-43be-8150-1c663b4416ce" providerId="ADAL" clId="{1BDF781C-79D7-4950-9567-8B181A5A5279}" dt="2023-10-01T13:16:23.290" v="23" actId="478"/>
          <ac:picMkLst>
            <pc:docMk/>
            <pc:sldMk cId="0" sldId="268"/>
            <ac:picMk id="840" creationId="{00000000-0000-0000-0000-000000000000}"/>
          </ac:picMkLst>
        </pc:picChg>
        <pc:picChg chg="add mod">
          <ac:chgData name="ARTEAGA VIVAS ALISSON ANAHI" userId="04968bfb-dc2a-43be-8150-1c663b4416ce" providerId="ADAL" clId="{1BDF781C-79D7-4950-9567-8B181A5A5279}" dt="2023-10-01T15:32:30.675" v="1741" actId="1076"/>
          <ac:picMkLst>
            <pc:docMk/>
            <pc:sldMk cId="0" sldId="268"/>
            <ac:picMk id="1026" creationId="{275EE519-207F-AE4B-6BB6-6B7EC17B96A1}"/>
          </ac:picMkLst>
        </pc:picChg>
      </pc:sldChg>
      <pc:sldChg chg="del">
        <pc:chgData name="ARTEAGA VIVAS ALISSON ANAHI" userId="04968bfb-dc2a-43be-8150-1c663b4416ce" providerId="ADAL" clId="{1BDF781C-79D7-4950-9567-8B181A5A5279}" dt="2023-10-01T15:24:48.470" v="1653" actId="47"/>
        <pc:sldMkLst>
          <pc:docMk/>
          <pc:sldMk cId="0" sldId="269"/>
        </pc:sldMkLst>
      </pc:sldChg>
      <pc:sldChg chg="del">
        <pc:chgData name="ARTEAGA VIVAS ALISSON ANAHI" userId="04968bfb-dc2a-43be-8150-1c663b4416ce" providerId="ADAL" clId="{1BDF781C-79D7-4950-9567-8B181A5A5279}" dt="2023-10-01T15:24:46.788" v="1652" actId="47"/>
        <pc:sldMkLst>
          <pc:docMk/>
          <pc:sldMk cId="0" sldId="270"/>
        </pc:sldMkLst>
      </pc:sldChg>
      <pc:sldChg chg="del">
        <pc:chgData name="ARTEAGA VIVAS ALISSON ANAHI" userId="04968bfb-dc2a-43be-8150-1c663b4416ce" providerId="ADAL" clId="{1BDF781C-79D7-4950-9567-8B181A5A5279}" dt="2023-10-01T15:24:46.353" v="1651" actId="47"/>
        <pc:sldMkLst>
          <pc:docMk/>
          <pc:sldMk cId="0" sldId="271"/>
        </pc:sldMkLst>
      </pc:sldChg>
      <pc:sldChg chg="del">
        <pc:chgData name="ARTEAGA VIVAS ALISSON ANAHI" userId="04968bfb-dc2a-43be-8150-1c663b4416ce" providerId="ADAL" clId="{1BDF781C-79D7-4950-9567-8B181A5A5279}" dt="2023-10-01T15:24:45.538" v="1650" actId="47"/>
        <pc:sldMkLst>
          <pc:docMk/>
          <pc:sldMk cId="0" sldId="272"/>
        </pc:sldMkLst>
      </pc:sldChg>
      <pc:sldChg chg="del">
        <pc:chgData name="ARTEAGA VIVAS ALISSON ANAHI" userId="04968bfb-dc2a-43be-8150-1c663b4416ce" providerId="ADAL" clId="{1BDF781C-79D7-4950-9567-8B181A5A5279}" dt="2023-10-01T15:24:44.730" v="1649" actId="47"/>
        <pc:sldMkLst>
          <pc:docMk/>
          <pc:sldMk cId="0" sldId="273"/>
        </pc:sldMkLst>
      </pc:sldChg>
      <pc:sldChg chg="modSp mod">
        <pc:chgData name="ARTEAGA VIVAS ALISSON ANAHI" userId="04968bfb-dc2a-43be-8150-1c663b4416ce" providerId="ADAL" clId="{1BDF781C-79D7-4950-9567-8B181A5A5279}" dt="2023-10-01T15:31:44.874" v="1733" actId="404"/>
        <pc:sldMkLst>
          <pc:docMk/>
          <pc:sldMk cId="0" sldId="274"/>
        </pc:sldMkLst>
        <pc:spChg chg="mod">
          <ac:chgData name="ARTEAGA VIVAS ALISSON ANAHI" userId="04968bfb-dc2a-43be-8150-1c663b4416ce" providerId="ADAL" clId="{1BDF781C-79D7-4950-9567-8B181A5A5279}" dt="2023-10-01T15:31:44.874" v="1733" actId="404"/>
          <ac:spMkLst>
            <pc:docMk/>
            <pc:sldMk cId="0" sldId="274"/>
            <ac:spMk id="968" creationId="{00000000-0000-0000-0000-000000000000}"/>
          </ac:spMkLst>
        </pc:spChg>
      </pc:sldChg>
      <pc:sldChg chg="modSp mod modTransition">
        <pc:chgData name="ARTEAGA VIVAS ALISSON ANAHI" userId="04968bfb-dc2a-43be-8150-1c663b4416ce" providerId="ADAL" clId="{1BDF781C-79D7-4950-9567-8B181A5A5279}" dt="2023-10-16T17:28:44.894" v="1817"/>
        <pc:sldMkLst>
          <pc:docMk/>
          <pc:sldMk cId="0" sldId="275"/>
        </pc:sldMkLst>
        <pc:spChg chg="mod">
          <ac:chgData name="ARTEAGA VIVAS ALISSON ANAHI" userId="04968bfb-dc2a-43be-8150-1c663b4416ce" providerId="ADAL" clId="{1BDF781C-79D7-4950-9567-8B181A5A5279}" dt="2023-10-01T12:48:37.261" v="1" actId="1076"/>
          <ac:spMkLst>
            <pc:docMk/>
            <pc:sldMk cId="0" sldId="275"/>
            <ac:spMk id="983" creationId="{00000000-0000-0000-0000-000000000000}"/>
          </ac:spMkLst>
        </pc:spChg>
        <pc:spChg chg="mod">
          <ac:chgData name="ARTEAGA VIVAS ALISSON ANAHI" userId="04968bfb-dc2a-43be-8150-1c663b4416ce" providerId="ADAL" clId="{1BDF781C-79D7-4950-9567-8B181A5A5279}" dt="2023-10-01T15:29:33.197" v="1728" actId="404"/>
          <ac:spMkLst>
            <pc:docMk/>
            <pc:sldMk cId="0" sldId="275"/>
            <ac:spMk id="985" creationId="{00000000-0000-0000-0000-000000000000}"/>
          </ac:spMkLst>
        </pc:spChg>
        <pc:spChg chg="mod">
          <ac:chgData name="ARTEAGA VIVAS ALISSON ANAHI" userId="04968bfb-dc2a-43be-8150-1c663b4416ce" providerId="ADAL" clId="{1BDF781C-79D7-4950-9567-8B181A5A5279}" dt="2023-10-01T15:09:29.306" v="1106" actId="20577"/>
          <ac:spMkLst>
            <pc:docMk/>
            <pc:sldMk cId="0" sldId="275"/>
            <ac:spMk id="986" creationId="{00000000-0000-0000-0000-000000000000}"/>
          </ac:spMkLst>
        </pc:spChg>
        <pc:spChg chg="mod">
          <ac:chgData name="ARTEAGA VIVAS ALISSON ANAHI" userId="04968bfb-dc2a-43be-8150-1c663b4416ce" providerId="ADAL" clId="{1BDF781C-79D7-4950-9567-8B181A5A5279}" dt="2023-10-01T15:31:18.041" v="1730" actId="404"/>
          <ac:spMkLst>
            <pc:docMk/>
            <pc:sldMk cId="0" sldId="275"/>
            <ac:spMk id="987" creationId="{00000000-0000-0000-0000-000000000000}"/>
          </ac:spMkLst>
        </pc:spChg>
        <pc:grpChg chg="mod">
          <ac:chgData name="ARTEAGA VIVAS ALISSON ANAHI" userId="04968bfb-dc2a-43be-8150-1c663b4416ce" providerId="ADAL" clId="{1BDF781C-79D7-4950-9567-8B181A5A5279}" dt="2023-10-01T12:48:37.261" v="1" actId="1076"/>
          <ac:grpSpMkLst>
            <pc:docMk/>
            <pc:sldMk cId="0" sldId="275"/>
            <ac:grpSpMk id="1002" creationId="{00000000-0000-0000-0000-000000000000}"/>
          </ac:grpSpMkLst>
        </pc:grpChg>
        <pc:grpChg chg="mod">
          <ac:chgData name="ARTEAGA VIVAS ALISSON ANAHI" userId="04968bfb-dc2a-43be-8150-1c663b4416ce" providerId="ADAL" clId="{1BDF781C-79D7-4950-9567-8B181A5A5279}" dt="2023-10-01T12:48:17.954" v="0" actId="1076"/>
          <ac:grpSpMkLst>
            <pc:docMk/>
            <pc:sldMk cId="0" sldId="275"/>
            <ac:grpSpMk id="1007" creationId="{00000000-0000-0000-0000-000000000000}"/>
          </ac:grpSpMkLst>
        </pc:grpChg>
      </pc:sldChg>
      <pc:sldChg chg="del">
        <pc:chgData name="ARTEAGA VIVAS ALISSON ANAHI" userId="04968bfb-dc2a-43be-8150-1c663b4416ce" providerId="ADAL" clId="{1BDF781C-79D7-4950-9567-8B181A5A5279}" dt="2023-10-01T15:24:44.548" v="1648" actId="47"/>
        <pc:sldMkLst>
          <pc:docMk/>
          <pc:sldMk cId="0" sldId="276"/>
        </pc:sldMkLst>
      </pc:sldChg>
      <pc:sldChg chg="del">
        <pc:chgData name="ARTEAGA VIVAS ALISSON ANAHI" userId="04968bfb-dc2a-43be-8150-1c663b4416ce" providerId="ADAL" clId="{1BDF781C-79D7-4950-9567-8B181A5A5279}" dt="2023-10-01T15:24:44.183" v="1647" actId="47"/>
        <pc:sldMkLst>
          <pc:docMk/>
          <pc:sldMk cId="0" sldId="277"/>
        </pc:sldMkLst>
      </pc:sldChg>
      <pc:sldChg chg="del">
        <pc:chgData name="ARTEAGA VIVAS ALISSON ANAHI" userId="04968bfb-dc2a-43be-8150-1c663b4416ce" providerId="ADAL" clId="{1BDF781C-79D7-4950-9567-8B181A5A5279}" dt="2023-10-01T15:24:43.533" v="1646" actId="47"/>
        <pc:sldMkLst>
          <pc:docMk/>
          <pc:sldMk cId="0" sldId="278"/>
        </pc:sldMkLst>
      </pc:sldChg>
      <pc:sldChg chg="del">
        <pc:chgData name="ARTEAGA VIVAS ALISSON ANAHI" userId="04968bfb-dc2a-43be-8150-1c663b4416ce" providerId="ADAL" clId="{1BDF781C-79D7-4950-9567-8B181A5A5279}" dt="2023-10-01T15:24:43.213" v="1645" actId="47"/>
        <pc:sldMkLst>
          <pc:docMk/>
          <pc:sldMk cId="0" sldId="279"/>
        </pc:sldMkLst>
      </pc:sldChg>
      <pc:sldChg chg="del">
        <pc:chgData name="ARTEAGA VIVAS ALISSON ANAHI" userId="04968bfb-dc2a-43be-8150-1c663b4416ce" providerId="ADAL" clId="{1BDF781C-79D7-4950-9567-8B181A5A5279}" dt="2023-10-01T15:24:42.890" v="1644" actId="47"/>
        <pc:sldMkLst>
          <pc:docMk/>
          <pc:sldMk cId="0" sldId="280"/>
        </pc:sldMkLst>
      </pc:sldChg>
      <pc:sldChg chg="del">
        <pc:chgData name="ARTEAGA VIVAS ALISSON ANAHI" userId="04968bfb-dc2a-43be-8150-1c663b4416ce" providerId="ADAL" clId="{1BDF781C-79D7-4950-9567-8B181A5A5279}" dt="2023-10-01T15:24:42.618" v="1643" actId="47"/>
        <pc:sldMkLst>
          <pc:docMk/>
          <pc:sldMk cId="0" sldId="281"/>
        </pc:sldMkLst>
      </pc:sldChg>
      <pc:sldChg chg="addSp delSp modSp mod ord modNotes">
        <pc:chgData name="ARTEAGA VIVAS ALISSON ANAHI" userId="04968bfb-dc2a-43be-8150-1c663b4416ce" providerId="ADAL" clId="{1BDF781C-79D7-4950-9567-8B181A5A5279}" dt="2023-10-01T15:33:31.161" v="1754" actId="404"/>
        <pc:sldMkLst>
          <pc:docMk/>
          <pc:sldMk cId="0" sldId="282"/>
        </pc:sldMkLst>
        <pc:spChg chg="add del mod">
          <ac:chgData name="ARTEAGA VIVAS ALISSON ANAHI" userId="04968bfb-dc2a-43be-8150-1c663b4416ce" providerId="ADAL" clId="{1BDF781C-79D7-4950-9567-8B181A5A5279}" dt="2023-10-01T14:38:29.823" v="797" actId="478"/>
          <ac:spMkLst>
            <pc:docMk/>
            <pc:sldMk cId="0" sldId="282"/>
            <ac:spMk id="3" creationId="{D6D58FB3-92A0-DF06-D768-DD4A95D08543}"/>
          </ac:spMkLst>
        </pc:spChg>
        <pc:spChg chg="add del mod">
          <ac:chgData name="ARTEAGA VIVAS ALISSON ANAHI" userId="04968bfb-dc2a-43be-8150-1c663b4416ce" providerId="ADAL" clId="{1BDF781C-79D7-4950-9567-8B181A5A5279}" dt="2023-10-01T14:38:29.823" v="797" actId="478"/>
          <ac:spMkLst>
            <pc:docMk/>
            <pc:sldMk cId="0" sldId="282"/>
            <ac:spMk id="5" creationId="{96B382AC-1517-9B7C-3289-53642BAACE5F}"/>
          </ac:spMkLst>
        </pc:spChg>
        <pc:spChg chg="add del mod">
          <ac:chgData name="ARTEAGA VIVAS ALISSON ANAHI" userId="04968bfb-dc2a-43be-8150-1c663b4416ce" providerId="ADAL" clId="{1BDF781C-79D7-4950-9567-8B181A5A5279}" dt="2023-10-01T14:38:43.271" v="799" actId="478"/>
          <ac:spMkLst>
            <pc:docMk/>
            <pc:sldMk cId="0" sldId="282"/>
            <ac:spMk id="7" creationId="{87D42183-8016-B0FA-1D64-5AB013D493C9}"/>
          </ac:spMkLst>
        </pc:spChg>
        <pc:spChg chg="add del mod">
          <ac:chgData name="ARTEAGA VIVAS ALISSON ANAHI" userId="04968bfb-dc2a-43be-8150-1c663b4416ce" providerId="ADAL" clId="{1BDF781C-79D7-4950-9567-8B181A5A5279}" dt="2023-10-01T14:38:46.411" v="800" actId="478"/>
          <ac:spMkLst>
            <pc:docMk/>
            <pc:sldMk cId="0" sldId="282"/>
            <ac:spMk id="9" creationId="{56C87C47-F4C4-08E2-585C-B1F5242101A4}"/>
          </ac:spMkLst>
        </pc:spChg>
        <pc:spChg chg="add del mod">
          <ac:chgData name="ARTEAGA VIVAS ALISSON ANAHI" userId="04968bfb-dc2a-43be-8150-1c663b4416ce" providerId="ADAL" clId="{1BDF781C-79D7-4950-9567-8B181A5A5279}" dt="2023-10-01T14:38:46.411" v="800" actId="478"/>
          <ac:spMkLst>
            <pc:docMk/>
            <pc:sldMk cId="0" sldId="282"/>
            <ac:spMk id="11" creationId="{07375172-B392-A3E2-03DF-2566501CBB0A}"/>
          </ac:spMkLst>
        </pc:spChg>
        <pc:spChg chg="add del mod">
          <ac:chgData name="ARTEAGA VIVAS ALISSON ANAHI" userId="04968bfb-dc2a-43be-8150-1c663b4416ce" providerId="ADAL" clId="{1BDF781C-79D7-4950-9567-8B181A5A5279}" dt="2023-10-01T14:38:46.411" v="800" actId="478"/>
          <ac:spMkLst>
            <pc:docMk/>
            <pc:sldMk cId="0" sldId="282"/>
            <ac:spMk id="13" creationId="{BC9164A1-274F-6CFC-5945-4F3C0238BE12}"/>
          </ac:spMkLst>
        </pc:spChg>
        <pc:spChg chg="add del mod">
          <ac:chgData name="ARTEAGA VIVAS ALISSON ANAHI" userId="04968bfb-dc2a-43be-8150-1c663b4416ce" providerId="ADAL" clId="{1BDF781C-79D7-4950-9567-8B181A5A5279}" dt="2023-10-01T14:38:46.411" v="800" actId="478"/>
          <ac:spMkLst>
            <pc:docMk/>
            <pc:sldMk cId="0" sldId="282"/>
            <ac:spMk id="15" creationId="{855F243F-D520-C1E2-CDD0-AABFBCD4F847}"/>
          </ac:spMkLst>
        </pc:spChg>
        <pc:spChg chg="add mod">
          <ac:chgData name="ARTEAGA VIVAS ALISSON ANAHI" userId="04968bfb-dc2a-43be-8150-1c663b4416ce" providerId="ADAL" clId="{1BDF781C-79D7-4950-9567-8B181A5A5279}" dt="2023-10-01T14:41:52.815" v="820" actId="1076"/>
          <ac:spMkLst>
            <pc:docMk/>
            <pc:sldMk cId="0" sldId="282"/>
            <ac:spMk id="16" creationId="{0282323F-2C13-1248-7EE9-B728D398FE36}"/>
          </ac:spMkLst>
        </pc:spChg>
        <pc:spChg chg="del">
          <ac:chgData name="ARTEAGA VIVAS ALISSON ANAHI" userId="04968bfb-dc2a-43be-8150-1c663b4416ce" providerId="ADAL" clId="{1BDF781C-79D7-4950-9567-8B181A5A5279}" dt="2023-10-01T14:38:29.823" v="797" actId="478"/>
          <ac:spMkLst>
            <pc:docMk/>
            <pc:sldMk cId="0" sldId="282"/>
            <ac:spMk id="1170" creationId="{00000000-0000-0000-0000-000000000000}"/>
          </ac:spMkLst>
        </pc:spChg>
        <pc:spChg chg="del">
          <ac:chgData name="ARTEAGA VIVAS ALISSON ANAHI" userId="04968bfb-dc2a-43be-8150-1c663b4416ce" providerId="ADAL" clId="{1BDF781C-79D7-4950-9567-8B181A5A5279}" dt="2023-10-01T14:38:43.271" v="799" actId="478"/>
          <ac:spMkLst>
            <pc:docMk/>
            <pc:sldMk cId="0" sldId="282"/>
            <ac:spMk id="1171" creationId="{00000000-0000-0000-0000-000000000000}"/>
          </ac:spMkLst>
        </pc:spChg>
        <pc:spChg chg="del">
          <ac:chgData name="ARTEAGA VIVAS ALISSON ANAHI" userId="04968bfb-dc2a-43be-8150-1c663b4416ce" providerId="ADAL" clId="{1BDF781C-79D7-4950-9567-8B181A5A5279}" dt="2023-10-01T14:38:26.059" v="796" actId="478"/>
          <ac:spMkLst>
            <pc:docMk/>
            <pc:sldMk cId="0" sldId="282"/>
            <ac:spMk id="1172" creationId="{00000000-0000-0000-0000-000000000000}"/>
          </ac:spMkLst>
        </pc:spChg>
        <pc:spChg chg="del">
          <ac:chgData name="ARTEAGA VIVAS ALISSON ANAHI" userId="04968bfb-dc2a-43be-8150-1c663b4416ce" providerId="ADAL" clId="{1BDF781C-79D7-4950-9567-8B181A5A5279}" dt="2023-10-01T14:38:26.059" v="796" actId="478"/>
          <ac:spMkLst>
            <pc:docMk/>
            <pc:sldMk cId="0" sldId="282"/>
            <ac:spMk id="1173" creationId="{00000000-0000-0000-0000-000000000000}"/>
          </ac:spMkLst>
        </pc:spChg>
        <pc:spChg chg="del">
          <ac:chgData name="ARTEAGA VIVAS ALISSON ANAHI" userId="04968bfb-dc2a-43be-8150-1c663b4416ce" providerId="ADAL" clId="{1BDF781C-79D7-4950-9567-8B181A5A5279}" dt="2023-10-01T14:38:43.271" v="799" actId="478"/>
          <ac:spMkLst>
            <pc:docMk/>
            <pc:sldMk cId="0" sldId="282"/>
            <ac:spMk id="1174" creationId="{00000000-0000-0000-0000-000000000000}"/>
          </ac:spMkLst>
        </pc:spChg>
        <pc:spChg chg="mod">
          <ac:chgData name="ARTEAGA VIVAS ALISSON ANAHI" userId="04968bfb-dc2a-43be-8150-1c663b4416ce" providerId="ADAL" clId="{1BDF781C-79D7-4950-9567-8B181A5A5279}" dt="2023-10-01T14:41:41.495" v="816" actId="1076"/>
          <ac:spMkLst>
            <pc:docMk/>
            <pc:sldMk cId="0" sldId="282"/>
            <ac:spMk id="1175" creationId="{00000000-0000-0000-0000-000000000000}"/>
          </ac:spMkLst>
        </pc:spChg>
        <pc:spChg chg="mod">
          <ac:chgData name="ARTEAGA VIVAS ALISSON ANAHI" userId="04968bfb-dc2a-43be-8150-1c663b4416ce" providerId="ADAL" clId="{1BDF781C-79D7-4950-9567-8B181A5A5279}" dt="2023-10-01T14:41:49.762" v="819" actId="1076"/>
          <ac:spMkLst>
            <pc:docMk/>
            <pc:sldMk cId="0" sldId="282"/>
            <ac:spMk id="1176" creationId="{00000000-0000-0000-0000-000000000000}"/>
          </ac:spMkLst>
        </pc:spChg>
        <pc:spChg chg="del">
          <ac:chgData name="ARTEAGA VIVAS ALISSON ANAHI" userId="04968bfb-dc2a-43be-8150-1c663b4416ce" providerId="ADAL" clId="{1BDF781C-79D7-4950-9567-8B181A5A5279}" dt="2023-10-01T14:38:43.271" v="799" actId="478"/>
          <ac:spMkLst>
            <pc:docMk/>
            <pc:sldMk cId="0" sldId="282"/>
            <ac:spMk id="1177" creationId="{00000000-0000-0000-0000-000000000000}"/>
          </ac:spMkLst>
        </pc:spChg>
        <pc:spChg chg="del">
          <ac:chgData name="ARTEAGA VIVAS ALISSON ANAHI" userId="04968bfb-dc2a-43be-8150-1c663b4416ce" providerId="ADAL" clId="{1BDF781C-79D7-4950-9567-8B181A5A5279}" dt="2023-10-01T14:38:43.271" v="799" actId="478"/>
          <ac:spMkLst>
            <pc:docMk/>
            <pc:sldMk cId="0" sldId="282"/>
            <ac:spMk id="1178" creationId="{00000000-0000-0000-0000-000000000000}"/>
          </ac:spMkLst>
        </pc:spChg>
        <pc:spChg chg="mod">
          <ac:chgData name="ARTEAGA VIVAS ALISSON ANAHI" userId="04968bfb-dc2a-43be-8150-1c663b4416ce" providerId="ADAL" clId="{1BDF781C-79D7-4950-9567-8B181A5A5279}" dt="2023-10-01T15:33:31.161" v="1754" actId="404"/>
          <ac:spMkLst>
            <pc:docMk/>
            <pc:sldMk cId="0" sldId="282"/>
            <ac:spMk id="1179" creationId="{00000000-0000-0000-0000-000000000000}"/>
          </ac:spMkLst>
        </pc:spChg>
        <pc:grpChg chg="mod">
          <ac:chgData name="ARTEAGA VIVAS ALISSON ANAHI" userId="04968bfb-dc2a-43be-8150-1c663b4416ce" providerId="ADAL" clId="{1BDF781C-79D7-4950-9567-8B181A5A5279}" dt="2023-10-01T14:41:44.671" v="817" actId="1076"/>
          <ac:grpSpMkLst>
            <pc:docMk/>
            <pc:sldMk cId="0" sldId="282"/>
            <ac:grpSpMk id="1167" creationId="{00000000-0000-0000-0000-000000000000}"/>
          </ac:grpSpMkLst>
        </pc:grpChg>
        <pc:grpChg chg="del">
          <ac:chgData name="ARTEAGA VIVAS ALISSON ANAHI" userId="04968bfb-dc2a-43be-8150-1c663b4416ce" providerId="ADAL" clId="{1BDF781C-79D7-4950-9567-8B181A5A5279}" dt="2023-10-01T14:38:26.059" v="796" actId="478"/>
          <ac:grpSpMkLst>
            <pc:docMk/>
            <pc:sldMk cId="0" sldId="282"/>
            <ac:grpSpMk id="1180" creationId="{00000000-0000-0000-0000-000000000000}"/>
          </ac:grpSpMkLst>
        </pc:grpChg>
        <pc:grpChg chg="del">
          <ac:chgData name="ARTEAGA VIVAS ALISSON ANAHI" userId="04968bfb-dc2a-43be-8150-1c663b4416ce" providerId="ADAL" clId="{1BDF781C-79D7-4950-9567-8B181A5A5279}" dt="2023-10-01T14:38:38.584" v="798" actId="478"/>
          <ac:grpSpMkLst>
            <pc:docMk/>
            <pc:sldMk cId="0" sldId="282"/>
            <ac:grpSpMk id="1187" creationId="{00000000-0000-0000-0000-000000000000}"/>
          </ac:grpSpMkLst>
        </pc:grpChg>
        <pc:grpChg chg="del">
          <ac:chgData name="ARTEAGA VIVAS ALISSON ANAHI" userId="04968bfb-dc2a-43be-8150-1c663b4416ce" providerId="ADAL" clId="{1BDF781C-79D7-4950-9567-8B181A5A5279}" dt="2023-10-01T14:38:38.584" v="798" actId="478"/>
          <ac:grpSpMkLst>
            <pc:docMk/>
            <pc:sldMk cId="0" sldId="282"/>
            <ac:grpSpMk id="1194" creationId="{00000000-0000-0000-0000-000000000000}"/>
          </ac:grpSpMkLst>
        </pc:grpChg>
        <pc:grpChg chg="mod">
          <ac:chgData name="ARTEAGA VIVAS ALISSON ANAHI" userId="04968bfb-dc2a-43be-8150-1c663b4416ce" providerId="ADAL" clId="{1BDF781C-79D7-4950-9567-8B181A5A5279}" dt="2023-10-01T14:39:26.078" v="803" actId="1076"/>
          <ac:grpSpMkLst>
            <pc:docMk/>
            <pc:sldMk cId="0" sldId="282"/>
            <ac:grpSpMk id="1204" creationId="{00000000-0000-0000-0000-000000000000}"/>
          </ac:grpSpMkLst>
        </pc:grpChg>
      </pc:sldChg>
      <pc:sldChg chg="del">
        <pc:chgData name="ARTEAGA VIVAS ALISSON ANAHI" userId="04968bfb-dc2a-43be-8150-1c663b4416ce" providerId="ADAL" clId="{1BDF781C-79D7-4950-9567-8B181A5A5279}" dt="2023-10-01T15:24:42.237" v="1642" actId="47"/>
        <pc:sldMkLst>
          <pc:docMk/>
          <pc:sldMk cId="0" sldId="283"/>
        </pc:sldMkLst>
      </pc:sldChg>
      <pc:sldChg chg="del">
        <pc:chgData name="ARTEAGA VIVAS ALISSON ANAHI" userId="04968bfb-dc2a-43be-8150-1c663b4416ce" providerId="ADAL" clId="{1BDF781C-79D7-4950-9567-8B181A5A5279}" dt="2023-10-01T15:24:41.853" v="1641" actId="47"/>
        <pc:sldMkLst>
          <pc:docMk/>
          <pc:sldMk cId="0" sldId="284"/>
        </pc:sldMkLst>
      </pc:sldChg>
      <pc:sldChg chg="del">
        <pc:chgData name="ARTEAGA VIVAS ALISSON ANAHI" userId="04968bfb-dc2a-43be-8150-1c663b4416ce" providerId="ADAL" clId="{1BDF781C-79D7-4950-9567-8B181A5A5279}" dt="2023-10-01T15:24:39.779" v="1640" actId="47"/>
        <pc:sldMkLst>
          <pc:docMk/>
          <pc:sldMk cId="0" sldId="285"/>
        </pc:sldMkLst>
      </pc:sldChg>
      <pc:sldChg chg="del">
        <pc:chgData name="ARTEAGA VIVAS ALISSON ANAHI" userId="04968bfb-dc2a-43be-8150-1c663b4416ce" providerId="ADAL" clId="{1BDF781C-79D7-4950-9567-8B181A5A5279}" dt="2023-10-01T15:24:39.383" v="1639" actId="47"/>
        <pc:sldMkLst>
          <pc:docMk/>
          <pc:sldMk cId="0" sldId="286"/>
        </pc:sldMkLst>
      </pc:sldChg>
      <pc:sldChg chg="del">
        <pc:chgData name="ARTEAGA VIVAS ALISSON ANAHI" userId="04968bfb-dc2a-43be-8150-1c663b4416ce" providerId="ADAL" clId="{1BDF781C-79D7-4950-9567-8B181A5A5279}" dt="2023-10-01T15:24:39.209" v="1638" actId="47"/>
        <pc:sldMkLst>
          <pc:docMk/>
          <pc:sldMk cId="0" sldId="287"/>
        </pc:sldMkLst>
      </pc:sldChg>
      <pc:sldChg chg="del">
        <pc:chgData name="ARTEAGA VIVAS ALISSON ANAHI" userId="04968bfb-dc2a-43be-8150-1c663b4416ce" providerId="ADAL" clId="{1BDF781C-79D7-4950-9567-8B181A5A5279}" dt="2023-10-01T15:24:38.959" v="1637" actId="47"/>
        <pc:sldMkLst>
          <pc:docMk/>
          <pc:sldMk cId="0" sldId="288"/>
        </pc:sldMkLst>
      </pc:sldChg>
      <pc:sldChg chg="del">
        <pc:chgData name="ARTEAGA VIVAS ALISSON ANAHI" userId="04968bfb-dc2a-43be-8150-1c663b4416ce" providerId="ADAL" clId="{1BDF781C-79D7-4950-9567-8B181A5A5279}" dt="2023-10-01T15:24:38.618" v="1636" actId="47"/>
        <pc:sldMkLst>
          <pc:docMk/>
          <pc:sldMk cId="0" sldId="289"/>
        </pc:sldMkLst>
      </pc:sldChg>
      <pc:sldChg chg="addSp delSp modSp mod ord modNotes">
        <pc:chgData name="ARTEAGA VIVAS ALISSON ANAHI" userId="04968bfb-dc2a-43be-8150-1c663b4416ce" providerId="ADAL" clId="{1BDF781C-79D7-4950-9567-8B181A5A5279}" dt="2023-10-01T15:33:22.288" v="1752" actId="404"/>
        <pc:sldMkLst>
          <pc:docMk/>
          <pc:sldMk cId="0" sldId="290"/>
        </pc:sldMkLst>
        <pc:spChg chg="add del mod">
          <ac:chgData name="ARTEAGA VIVAS ALISSON ANAHI" userId="04968bfb-dc2a-43be-8150-1c663b4416ce" providerId="ADAL" clId="{1BDF781C-79D7-4950-9567-8B181A5A5279}" dt="2023-10-01T14:20:31.100" v="699" actId="478"/>
          <ac:spMkLst>
            <pc:docMk/>
            <pc:sldMk cId="0" sldId="290"/>
            <ac:spMk id="3" creationId="{69B92DAA-E5F9-952A-E6AB-1874EB39F0CA}"/>
          </ac:spMkLst>
        </pc:spChg>
        <pc:spChg chg="add del mod">
          <ac:chgData name="ARTEAGA VIVAS ALISSON ANAHI" userId="04968bfb-dc2a-43be-8150-1c663b4416ce" providerId="ADAL" clId="{1BDF781C-79D7-4950-9567-8B181A5A5279}" dt="2023-10-01T14:20:33.927" v="701" actId="478"/>
          <ac:spMkLst>
            <pc:docMk/>
            <pc:sldMk cId="0" sldId="290"/>
            <ac:spMk id="4" creationId="{DE3FF09A-7AB3-922B-0C7C-2A79AFD612AE}"/>
          </ac:spMkLst>
        </pc:spChg>
        <pc:spChg chg="add del mod">
          <ac:chgData name="ARTEAGA VIVAS ALISSON ANAHI" userId="04968bfb-dc2a-43be-8150-1c663b4416ce" providerId="ADAL" clId="{1BDF781C-79D7-4950-9567-8B181A5A5279}" dt="2023-10-01T14:20:33.927" v="701" actId="478"/>
          <ac:spMkLst>
            <pc:docMk/>
            <pc:sldMk cId="0" sldId="290"/>
            <ac:spMk id="5" creationId="{266D155D-F030-9971-AC1A-1CB9E5E3FD3E}"/>
          </ac:spMkLst>
        </pc:spChg>
        <pc:spChg chg="add del mod">
          <ac:chgData name="ARTEAGA VIVAS ALISSON ANAHI" userId="04968bfb-dc2a-43be-8150-1c663b4416ce" providerId="ADAL" clId="{1BDF781C-79D7-4950-9567-8B181A5A5279}" dt="2023-10-01T14:20:43.975" v="703" actId="478"/>
          <ac:spMkLst>
            <pc:docMk/>
            <pc:sldMk cId="0" sldId="290"/>
            <ac:spMk id="7" creationId="{F89C24E3-45CF-7299-A03C-26AB9E860985}"/>
          </ac:spMkLst>
        </pc:spChg>
        <pc:spChg chg="add del mod">
          <ac:chgData name="ARTEAGA VIVAS ALISSON ANAHI" userId="04968bfb-dc2a-43be-8150-1c663b4416ce" providerId="ADAL" clId="{1BDF781C-79D7-4950-9567-8B181A5A5279}" dt="2023-10-01T14:20:43.975" v="703" actId="478"/>
          <ac:spMkLst>
            <pc:docMk/>
            <pc:sldMk cId="0" sldId="290"/>
            <ac:spMk id="9" creationId="{FDBF6D68-2462-0E3D-3CD8-D0E7A5251B03}"/>
          </ac:spMkLst>
        </pc:spChg>
        <pc:spChg chg="mod">
          <ac:chgData name="ARTEAGA VIVAS ALISSON ANAHI" userId="04968bfb-dc2a-43be-8150-1c663b4416ce" providerId="ADAL" clId="{1BDF781C-79D7-4950-9567-8B181A5A5279}" dt="2023-10-01T15:33:22.288" v="1752" actId="404"/>
          <ac:spMkLst>
            <pc:docMk/>
            <pc:sldMk cId="0" sldId="290"/>
            <ac:spMk id="1374" creationId="{00000000-0000-0000-0000-000000000000}"/>
          </ac:spMkLst>
        </pc:spChg>
        <pc:spChg chg="del">
          <ac:chgData name="ARTEAGA VIVAS ALISSON ANAHI" userId="04968bfb-dc2a-43be-8150-1c663b4416ce" providerId="ADAL" clId="{1BDF781C-79D7-4950-9567-8B181A5A5279}" dt="2023-10-01T14:20:27.615" v="698" actId="478"/>
          <ac:spMkLst>
            <pc:docMk/>
            <pc:sldMk cId="0" sldId="290"/>
            <ac:spMk id="1375" creationId="{00000000-0000-0000-0000-000000000000}"/>
          </ac:spMkLst>
        </pc:spChg>
        <pc:spChg chg="mod">
          <ac:chgData name="ARTEAGA VIVAS ALISSON ANAHI" userId="04968bfb-dc2a-43be-8150-1c663b4416ce" providerId="ADAL" clId="{1BDF781C-79D7-4950-9567-8B181A5A5279}" dt="2023-10-01T14:24:56.187" v="749" actId="20577"/>
          <ac:spMkLst>
            <pc:docMk/>
            <pc:sldMk cId="0" sldId="290"/>
            <ac:spMk id="1376" creationId="{00000000-0000-0000-0000-000000000000}"/>
          </ac:spMkLst>
        </pc:spChg>
        <pc:spChg chg="del">
          <ac:chgData name="ARTEAGA VIVAS ALISSON ANAHI" userId="04968bfb-dc2a-43be-8150-1c663b4416ce" providerId="ADAL" clId="{1BDF781C-79D7-4950-9567-8B181A5A5279}" dt="2023-10-01T14:20:37.250" v="702" actId="478"/>
          <ac:spMkLst>
            <pc:docMk/>
            <pc:sldMk cId="0" sldId="290"/>
            <ac:spMk id="1377" creationId="{00000000-0000-0000-0000-000000000000}"/>
          </ac:spMkLst>
        </pc:spChg>
        <pc:spChg chg="mod">
          <ac:chgData name="ARTEAGA VIVAS ALISSON ANAHI" userId="04968bfb-dc2a-43be-8150-1c663b4416ce" providerId="ADAL" clId="{1BDF781C-79D7-4950-9567-8B181A5A5279}" dt="2023-10-01T14:24:58.837" v="751" actId="20577"/>
          <ac:spMkLst>
            <pc:docMk/>
            <pc:sldMk cId="0" sldId="290"/>
            <ac:spMk id="1378" creationId="{00000000-0000-0000-0000-000000000000}"/>
          </ac:spMkLst>
        </pc:spChg>
        <pc:spChg chg="del">
          <ac:chgData name="ARTEAGA VIVAS ALISSON ANAHI" userId="04968bfb-dc2a-43be-8150-1c663b4416ce" providerId="ADAL" clId="{1BDF781C-79D7-4950-9567-8B181A5A5279}" dt="2023-10-01T14:20:37.250" v="702" actId="478"/>
          <ac:spMkLst>
            <pc:docMk/>
            <pc:sldMk cId="0" sldId="290"/>
            <ac:spMk id="1379" creationId="{00000000-0000-0000-0000-000000000000}"/>
          </ac:spMkLst>
        </pc:spChg>
        <pc:spChg chg="mod">
          <ac:chgData name="ARTEAGA VIVAS ALISSON ANAHI" userId="04968bfb-dc2a-43be-8150-1c663b4416ce" providerId="ADAL" clId="{1BDF781C-79D7-4950-9567-8B181A5A5279}" dt="2023-10-01T14:25:01.282" v="753" actId="20577"/>
          <ac:spMkLst>
            <pc:docMk/>
            <pc:sldMk cId="0" sldId="290"/>
            <ac:spMk id="1380" creationId="{00000000-0000-0000-0000-000000000000}"/>
          </ac:spMkLst>
        </pc:spChg>
        <pc:spChg chg="del mod">
          <ac:chgData name="ARTEAGA VIVAS ALISSON ANAHI" userId="04968bfb-dc2a-43be-8150-1c663b4416ce" providerId="ADAL" clId="{1BDF781C-79D7-4950-9567-8B181A5A5279}" dt="2023-10-01T14:28:06.696" v="768" actId="478"/>
          <ac:spMkLst>
            <pc:docMk/>
            <pc:sldMk cId="0" sldId="290"/>
            <ac:spMk id="1387" creationId="{00000000-0000-0000-0000-000000000000}"/>
          </ac:spMkLst>
        </pc:spChg>
        <pc:grpChg chg="del">
          <ac:chgData name="ARTEAGA VIVAS ALISSON ANAHI" userId="04968bfb-dc2a-43be-8150-1c663b4416ce" providerId="ADAL" clId="{1BDF781C-79D7-4950-9567-8B181A5A5279}" dt="2023-10-01T14:25:59.887" v="755" actId="478"/>
          <ac:grpSpMkLst>
            <pc:docMk/>
            <pc:sldMk cId="0" sldId="290"/>
            <ac:grpSpMk id="1381" creationId="{00000000-0000-0000-0000-000000000000}"/>
          </ac:grpSpMkLst>
        </pc:grpChg>
        <pc:grpChg chg="del mod">
          <ac:chgData name="ARTEAGA VIVAS ALISSON ANAHI" userId="04968bfb-dc2a-43be-8150-1c663b4416ce" providerId="ADAL" clId="{1BDF781C-79D7-4950-9567-8B181A5A5279}" dt="2023-10-01T14:27:18.449" v="763" actId="478"/>
          <ac:grpSpMkLst>
            <pc:docMk/>
            <pc:sldMk cId="0" sldId="290"/>
            <ac:grpSpMk id="1384" creationId="{00000000-0000-0000-0000-000000000000}"/>
          </ac:grpSpMkLst>
        </pc:grpChg>
        <pc:picChg chg="add mod">
          <ac:chgData name="ARTEAGA VIVAS ALISSON ANAHI" userId="04968bfb-dc2a-43be-8150-1c663b4416ce" providerId="ADAL" clId="{1BDF781C-79D7-4950-9567-8B181A5A5279}" dt="2023-10-01T14:26:26.907" v="761" actId="14100"/>
          <ac:picMkLst>
            <pc:docMk/>
            <pc:sldMk cId="0" sldId="290"/>
            <ac:picMk id="2050" creationId="{EA3EB5E1-B3E3-1C3C-C758-0F8C0D2FD205}"/>
          </ac:picMkLst>
        </pc:picChg>
        <pc:picChg chg="add mod">
          <ac:chgData name="ARTEAGA VIVAS ALISSON ANAHI" userId="04968bfb-dc2a-43be-8150-1c663b4416ce" providerId="ADAL" clId="{1BDF781C-79D7-4950-9567-8B181A5A5279}" dt="2023-10-01T14:27:27.063" v="766" actId="1076"/>
          <ac:picMkLst>
            <pc:docMk/>
            <pc:sldMk cId="0" sldId="290"/>
            <ac:picMk id="2052" creationId="{15BD7483-453F-03E5-D7DE-BCA456B80CC1}"/>
          </ac:picMkLst>
        </pc:picChg>
        <pc:picChg chg="add del mod">
          <ac:chgData name="ARTEAGA VIVAS ALISSON ANAHI" userId="04968bfb-dc2a-43be-8150-1c663b4416ce" providerId="ADAL" clId="{1BDF781C-79D7-4950-9567-8B181A5A5279}" dt="2023-10-01T14:29:43.812" v="779" actId="478"/>
          <ac:picMkLst>
            <pc:docMk/>
            <pc:sldMk cId="0" sldId="290"/>
            <ac:picMk id="2054" creationId="{827CFE3C-37C6-A731-1A83-106685C000D6}"/>
          </ac:picMkLst>
        </pc:picChg>
        <pc:picChg chg="add mod">
          <ac:chgData name="ARTEAGA VIVAS ALISSON ANAHI" userId="04968bfb-dc2a-43be-8150-1c663b4416ce" providerId="ADAL" clId="{1BDF781C-79D7-4950-9567-8B181A5A5279}" dt="2023-10-01T14:29:53.562" v="783" actId="1076"/>
          <ac:picMkLst>
            <pc:docMk/>
            <pc:sldMk cId="0" sldId="290"/>
            <ac:picMk id="2056" creationId="{36EDAC9E-7D42-B5D3-735C-AF39F94DDD0E}"/>
          </ac:picMkLst>
        </pc:picChg>
      </pc:sldChg>
      <pc:sldChg chg="del">
        <pc:chgData name="ARTEAGA VIVAS ALISSON ANAHI" userId="04968bfb-dc2a-43be-8150-1c663b4416ce" providerId="ADAL" clId="{1BDF781C-79D7-4950-9567-8B181A5A5279}" dt="2023-10-01T15:24:38.183" v="1635" actId="47"/>
        <pc:sldMkLst>
          <pc:docMk/>
          <pc:sldMk cId="0" sldId="291"/>
        </pc:sldMkLst>
      </pc:sldChg>
      <pc:sldChg chg="del">
        <pc:chgData name="ARTEAGA VIVAS ALISSON ANAHI" userId="04968bfb-dc2a-43be-8150-1c663b4416ce" providerId="ADAL" clId="{1BDF781C-79D7-4950-9567-8B181A5A5279}" dt="2023-10-01T15:24:37.840" v="1634" actId="47"/>
        <pc:sldMkLst>
          <pc:docMk/>
          <pc:sldMk cId="0" sldId="292"/>
        </pc:sldMkLst>
      </pc:sldChg>
      <pc:sldChg chg="del">
        <pc:chgData name="ARTEAGA VIVAS ALISSON ANAHI" userId="04968bfb-dc2a-43be-8150-1c663b4416ce" providerId="ADAL" clId="{1BDF781C-79D7-4950-9567-8B181A5A5279}" dt="2023-10-01T15:24:37.568" v="1633" actId="47"/>
        <pc:sldMkLst>
          <pc:docMk/>
          <pc:sldMk cId="0" sldId="293"/>
        </pc:sldMkLst>
      </pc:sldChg>
      <pc:sldChg chg="modSp mod">
        <pc:chgData name="ARTEAGA VIVAS ALISSON ANAHI" userId="04968bfb-dc2a-43be-8150-1c663b4416ce" providerId="ADAL" clId="{1BDF781C-79D7-4950-9567-8B181A5A5279}" dt="2023-10-01T15:32:02.924" v="1734" actId="404"/>
        <pc:sldMkLst>
          <pc:docMk/>
          <pc:sldMk cId="0" sldId="294"/>
        </pc:sldMkLst>
        <pc:spChg chg="mod">
          <ac:chgData name="ARTEAGA VIVAS ALISSON ANAHI" userId="04968bfb-dc2a-43be-8150-1c663b4416ce" providerId="ADAL" clId="{1BDF781C-79D7-4950-9567-8B181A5A5279}" dt="2023-10-01T15:32:02.924" v="1734" actId="404"/>
          <ac:spMkLst>
            <pc:docMk/>
            <pc:sldMk cId="0" sldId="294"/>
            <ac:spMk id="1441" creationId="{00000000-0000-0000-0000-000000000000}"/>
          </ac:spMkLst>
        </pc:spChg>
      </pc:sldChg>
      <pc:sldChg chg="del">
        <pc:chgData name="ARTEAGA VIVAS ALISSON ANAHI" userId="04968bfb-dc2a-43be-8150-1c663b4416ce" providerId="ADAL" clId="{1BDF781C-79D7-4950-9567-8B181A5A5279}" dt="2023-10-01T15:24:37.321" v="1632" actId="47"/>
        <pc:sldMkLst>
          <pc:docMk/>
          <pc:sldMk cId="0" sldId="295"/>
        </pc:sldMkLst>
      </pc:sldChg>
      <pc:sldChg chg="del">
        <pc:chgData name="ARTEAGA VIVAS ALISSON ANAHI" userId="04968bfb-dc2a-43be-8150-1c663b4416ce" providerId="ADAL" clId="{1BDF781C-79D7-4950-9567-8B181A5A5279}" dt="2023-10-01T15:24:36.957" v="1631" actId="47"/>
        <pc:sldMkLst>
          <pc:docMk/>
          <pc:sldMk cId="0" sldId="296"/>
        </pc:sldMkLst>
      </pc:sldChg>
      <pc:sldChg chg="del">
        <pc:chgData name="ARTEAGA VIVAS ALISSON ANAHI" userId="04968bfb-dc2a-43be-8150-1c663b4416ce" providerId="ADAL" clId="{1BDF781C-79D7-4950-9567-8B181A5A5279}" dt="2023-10-01T15:24:36.588" v="1630" actId="47"/>
        <pc:sldMkLst>
          <pc:docMk/>
          <pc:sldMk cId="0" sldId="297"/>
        </pc:sldMkLst>
      </pc:sldChg>
      <pc:sldChg chg="del">
        <pc:chgData name="ARTEAGA VIVAS ALISSON ANAHI" userId="04968bfb-dc2a-43be-8150-1c663b4416ce" providerId="ADAL" clId="{1BDF781C-79D7-4950-9567-8B181A5A5279}" dt="2023-10-01T15:24:36.368" v="1629" actId="47"/>
        <pc:sldMkLst>
          <pc:docMk/>
          <pc:sldMk cId="0" sldId="298"/>
        </pc:sldMkLst>
      </pc:sldChg>
      <pc:sldChg chg="del">
        <pc:chgData name="ARTEAGA VIVAS ALISSON ANAHI" userId="04968bfb-dc2a-43be-8150-1c663b4416ce" providerId="ADAL" clId="{1BDF781C-79D7-4950-9567-8B181A5A5279}" dt="2023-10-01T15:24:36.128" v="1628" actId="47"/>
        <pc:sldMkLst>
          <pc:docMk/>
          <pc:sldMk cId="0" sldId="299"/>
        </pc:sldMkLst>
      </pc:sldChg>
      <pc:sldChg chg="del">
        <pc:chgData name="ARTEAGA VIVAS ALISSON ANAHI" userId="04968bfb-dc2a-43be-8150-1c663b4416ce" providerId="ADAL" clId="{1BDF781C-79D7-4950-9567-8B181A5A5279}" dt="2023-10-01T15:24:35.750" v="1627" actId="47"/>
        <pc:sldMkLst>
          <pc:docMk/>
          <pc:sldMk cId="0" sldId="300"/>
        </pc:sldMkLst>
      </pc:sldChg>
      <pc:sldChg chg="del">
        <pc:chgData name="ARTEAGA VIVAS ALISSON ANAHI" userId="04968bfb-dc2a-43be-8150-1c663b4416ce" providerId="ADAL" clId="{1BDF781C-79D7-4950-9567-8B181A5A5279}" dt="2023-10-01T15:24:35.458" v="1626" actId="47"/>
        <pc:sldMkLst>
          <pc:docMk/>
          <pc:sldMk cId="0" sldId="301"/>
        </pc:sldMkLst>
      </pc:sldChg>
      <pc:sldChg chg="del">
        <pc:chgData name="ARTEAGA VIVAS ALISSON ANAHI" userId="04968bfb-dc2a-43be-8150-1c663b4416ce" providerId="ADAL" clId="{1BDF781C-79D7-4950-9567-8B181A5A5279}" dt="2023-10-01T15:24:35.088" v="1625" actId="47"/>
        <pc:sldMkLst>
          <pc:docMk/>
          <pc:sldMk cId="0" sldId="302"/>
        </pc:sldMkLst>
      </pc:sldChg>
      <pc:sldChg chg="del">
        <pc:chgData name="ARTEAGA VIVAS ALISSON ANAHI" userId="04968bfb-dc2a-43be-8150-1c663b4416ce" providerId="ADAL" clId="{1BDF781C-79D7-4950-9567-8B181A5A5279}" dt="2023-10-01T15:24:34.838" v="1624" actId="47"/>
        <pc:sldMkLst>
          <pc:docMk/>
          <pc:sldMk cId="0" sldId="303"/>
        </pc:sldMkLst>
      </pc:sldChg>
      <pc:sldChg chg="del">
        <pc:chgData name="ARTEAGA VIVAS ALISSON ANAHI" userId="04968bfb-dc2a-43be-8150-1c663b4416ce" providerId="ADAL" clId="{1BDF781C-79D7-4950-9567-8B181A5A5279}" dt="2023-10-01T15:24:34.508" v="1623" actId="47"/>
        <pc:sldMkLst>
          <pc:docMk/>
          <pc:sldMk cId="0" sldId="304"/>
        </pc:sldMkLst>
      </pc:sldChg>
      <pc:sldChg chg="del">
        <pc:chgData name="ARTEAGA VIVAS ALISSON ANAHI" userId="04968bfb-dc2a-43be-8150-1c663b4416ce" providerId="ADAL" clId="{1BDF781C-79D7-4950-9567-8B181A5A5279}" dt="2023-10-01T15:24:34.203" v="1622" actId="47"/>
        <pc:sldMkLst>
          <pc:docMk/>
          <pc:sldMk cId="0" sldId="305"/>
        </pc:sldMkLst>
      </pc:sldChg>
      <pc:sldChg chg="del">
        <pc:chgData name="ARTEAGA VIVAS ALISSON ANAHI" userId="04968bfb-dc2a-43be-8150-1c663b4416ce" providerId="ADAL" clId="{1BDF781C-79D7-4950-9567-8B181A5A5279}" dt="2023-10-01T15:24:33.718" v="1621" actId="47"/>
        <pc:sldMkLst>
          <pc:docMk/>
          <pc:sldMk cId="0" sldId="306"/>
        </pc:sldMkLst>
      </pc:sldChg>
      <pc:sldChg chg="addSp delSp modSp mod ord">
        <pc:chgData name="ARTEAGA VIVAS ALISSON ANAHI" userId="04968bfb-dc2a-43be-8150-1c663b4416ce" providerId="ADAL" clId="{1BDF781C-79D7-4950-9567-8B181A5A5279}" dt="2023-10-01T14:05:04.826" v="682" actId="1076"/>
        <pc:sldMkLst>
          <pc:docMk/>
          <pc:sldMk cId="0" sldId="307"/>
        </pc:sldMkLst>
        <pc:spChg chg="add del mod">
          <ac:chgData name="ARTEAGA VIVAS ALISSON ANAHI" userId="04968bfb-dc2a-43be-8150-1c663b4416ce" providerId="ADAL" clId="{1BDF781C-79D7-4950-9567-8B181A5A5279}" dt="2023-10-01T13:52:13.038" v="303" actId="478"/>
          <ac:spMkLst>
            <pc:docMk/>
            <pc:sldMk cId="0" sldId="307"/>
            <ac:spMk id="3" creationId="{FB5A592C-8562-CE42-AAC2-95F772391D0E}"/>
          </ac:spMkLst>
        </pc:spChg>
        <pc:spChg chg="add del mod">
          <ac:chgData name="ARTEAGA VIVAS ALISSON ANAHI" userId="04968bfb-dc2a-43be-8150-1c663b4416ce" providerId="ADAL" clId="{1BDF781C-79D7-4950-9567-8B181A5A5279}" dt="2023-10-01T13:59:37.366" v="475"/>
          <ac:spMkLst>
            <pc:docMk/>
            <pc:sldMk cId="0" sldId="307"/>
            <ac:spMk id="4" creationId="{1D353E51-75F2-9673-E9BA-DE82B41EAD10}"/>
          </ac:spMkLst>
        </pc:spChg>
        <pc:spChg chg="add del mod">
          <ac:chgData name="ARTEAGA VIVAS ALISSON ANAHI" userId="04968bfb-dc2a-43be-8150-1c663b4416ce" providerId="ADAL" clId="{1BDF781C-79D7-4950-9567-8B181A5A5279}" dt="2023-10-01T13:59:37.366" v="475"/>
          <ac:spMkLst>
            <pc:docMk/>
            <pc:sldMk cId="0" sldId="307"/>
            <ac:spMk id="5" creationId="{FD9D49C8-1F0C-3A42-3C03-B5BDD095E0AF}"/>
          </ac:spMkLst>
        </pc:spChg>
        <pc:spChg chg="add mod">
          <ac:chgData name="ARTEAGA VIVAS ALISSON ANAHI" userId="04968bfb-dc2a-43be-8150-1c663b4416ce" providerId="ADAL" clId="{1BDF781C-79D7-4950-9567-8B181A5A5279}" dt="2023-10-01T14:02:53.215" v="498" actId="1076"/>
          <ac:spMkLst>
            <pc:docMk/>
            <pc:sldMk cId="0" sldId="307"/>
            <ac:spMk id="6" creationId="{DA4B35DB-0604-70CD-5379-BA99B00A1799}"/>
          </ac:spMkLst>
        </pc:spChg>
        <pc:spChg chg="add del mod">
          <ac:chgData name="ARTEAGA VIVAS ALISSON ANAHI" userId="04968bfb-dc2a-43be-8150-1c663b4416ce" providerId="ADAL" clId="{1BDF781C-79D7-4950-9567-8B181A5A5279}" dt="2023-10-01T14:01:58.094" v="482" actId="478"/>
          <ac:spMkLst>
            <pc:docMk/>
            <pc:sldMk cId="0" sldId="307"/>
            <ac:spMk id="7" creationId="{B5A08FCB-9AF8-AAAA-D2BD-EA71EECEF831}"/>
          </ac:spMkLst>
        </pc:spChg>
        <pc:spChg chg="add del mod">
          <ac:chgData name="ARTEAGA VIVAS ALISSON ANAHI" userId="04968bfb-dc2a-43be-8150-1c663b4416ce" providerId="ADAL" clId="{1BDF781C-79D7-4950-9567-8B181A5A5279}" dt="2023-10-01T14:04:47.909" v="677" actId="478"/>
          <ac:spMkLst>
            <pc:docMk/>
            <pc:sldMk cId="0" sldId="307"/>
            <ac:spMk id="8" creationId="{6332D15E-E73B-3582-B59E-53FFDBCF84E7}"/>
          </ac:spMkLst>
        </pc:spChg>
        <pc:spChg chg="add del mod">
          <ac:chgData name="ARTEAGA VIVAS ALISSON ANAHI" userId="04968bfb-dc2a-43be-8150-1c663b4416ce" providerId="ADAL" clId="{1BDF781C-79D7-4950-9567-8B181A5A5279}" dt="2023-10-01T14:04:43.989" v="676" actId="478"/>
          <ac:spMkLst>
            <pc:docMk/>
            <pc:sldMk cId="0" sldId="307"/>
            <ac:spMk id="9" creationId="{9BE5F981-3DFF-471E-51DC-CA2DB7C68903}"/>
          </ac:spMkLst>
        </pc:spChg>
        <pc:spChg chg="mod">
          <ac:chgData name="ARTEAGA VIVAS ALISSON ANAHI" userId="04968bfb-dc2a-43be-8150-1c663b4416ce" providerId="ADAL" clId="{1BDF781C-79D7-4950-9567-8B181A5A5279}" dt="2023-10-01T14:04:49.433" v="678"/>
          <ac:spMkLst>
            <pc:docMk/>
            <pc:sldMk cId="0" sldId="307"/>
            <ac:spMk id="11" creationId="{A2FB5F2F-9529-9D76-70A8-7D96E341442B}"/>
          </ac:spMkLst>
        </pc:spChg>
        <pc:spChg chg="mod">
          <ac:chgData name="ARTEAGA VIVAS ALISSON ANAHI" userId="04968bfb-dc2a-43be-8150-1c663b4416ce" providerId="ADAL" clId="{1BDF781C-79D7-4950-9567-8B181A5A5279}" dt="2023-10-01T14:04:49.433" v="678"/>
          <ac:spMkLst>
            <pc:docMk/>
            <pc:sldMk cId="0" sldId="307"/>
            <ac:spMk id="12" creationId="{A29A3166-A197-F740-B972-A62B493D277E}"/>
          </ac:spMkLst>
        </pc:spChg>
        <pc:spChg chg="mod">
          <ac:chgData name="ARTEAGA VIVAS ALISSON ANAHI" userId="04968bfb-dc2a-43be-8150-1c663b4416ce" providerId="ADAL" clId="{1BDF781C-79D7-4950-9567-8B181A5A5279}" dt="2023-10-01T14:04:49.433" v="678"/>
          <ac:spMkLst>
            <pc:docMk/>
            <pc:sldMk cId="0" sldId="307"/>
            <ac:spMk id="13" creationId="{F4CF0BC1-4569-6B26-E61F-273EE3A06FFA}"/>
          </ac:spMkLst>
        </pc:spChg>
        <pc:spChg chg="mod">
          <ac:chgData name="ARTEAGA VIVAS ALISSON ANAHI" userId="04968bfb-dc2a-43be-8150-1c663b4416ce" providerId="ADAL" clId="{1BDF781C-79D7-4950-9567-8B181A5A5279}" dt="2023-10-01T14:04:49.433" v="678"/>
          <ac:spMkLst>
            <pc:docMk/>
            <pc:sldMk cId="0" sldId="307"/>
            <ac:spMk id="14" creationId="{772A2C58-0342-A802-199A-2AEC94B384EC}"/>
          </ac:spMkLst>
        </pc:spChg>
        <pc:spChg chg="del mod">
          <ac:chgData name="ARTEAGA VIVAS ALISSON ANAHI" userId="04968bfb-dc2a-43be-8150-1c663b4416ce" providerId="ADAL" clId="{1BDF781C-79D7-4950-9567-8B181A5A5279}" dt="2023-10-01T13:52:11.184" v="301" actId="478"/>
          <ac:spMkLst>
            <pc:docMk/>
            <pc:sldMk cId="0" sldId="307"/>
            <ac:spMk id="3639" creationId="{00000000-0000-0000-0000-000000000000}"/>
          </ac:spMkLst>
        </pc:spChg>
        <pc:spChg chg="mod">
          <ac:chgData name="ARTEAGA VIVAS ALISSON ANAHI" userId="04968bfb-dc2a-43be-8150-1c663b4416ce" providerId="ADAL" clId="{1BDF781C-79D7-4950-9567-8B181A5A5279}" dt="2023-10-01T13:55:27.020" v="343" actId="1076"/>
          <ac:spMkLst>
            <pc:docMk/>
            <pc:sldMk cId="0" sldId="307"/>
            <ac:spMk id="3640" creationId="{00000000-0000-0000-0000-000000000000}"/>
          </ac:spMkLst>
        </pc:spChg>
        <pc:spChg chg="mod">
          <ac:chgData name="ARTEAGA VIVAS ALISSON ANAHI" userId="04968bfb-dc2a-43be-8150-1c663b4416ce" providerId="ADAL" clId="{1BDF781C-79D7-4950-9567-8B181A5A5279}" dt="2023-10-01T13:55:31.830" v="344" actId="1076"/>
          <ac:spMkLst>
            <pc:docMk/>
            <pc:sldMk cId="0" sldId="307"/>
            <ac:spMk id="3641" creationId="{00000000-0000-0000-0000-000000000000}"/>
          </ac:spMkLst>
        </pc:spChg>
        <pc:spChg chg="mod">
          <ac:chgData name="ARTEAGA VIVAS ALISSON ANAHI" userId="04968bfb-dc2a-43be-8150-1c663b4416ce" providerId="ADAL" clId="{1BDF781C-79D7-4950-9567-8B181A5A5279}" dt="2023-10-01T13:58:04.371" v="467" actId="120"/>
          <ac:spMkLst>
            <pc:docMk/>
            <pc:sldMk cId="0" sldId="307"/>
            <ac:spMk id="3642" creationId="{00000000-0000-0000-0000-000000000000}"/>
          </ac:spMkLst>
        </pc:spChg>
        <pc:spChg chg="mod">
          <ac:chgData name="ARTEAGA VIVAS ALISSON ANAHI" userId="04968bfb-dc2a-43be-8150-1c663b4416ce" providerId="ADAL" clId="{1BDF781C-79D7-4950-9567-8B181A5A5279}" dt="2023-10-01T13:58:09.188" v="468" actId="1076"/>
          <ac:spMkLst>
            <pc:docMk/>
            <pc:sldMk cId="0" sldId="307"/>
            <ac:spMk id="3643" creationId="{00000000-0000-0000-0000-000000000000}"/>
          </ac:spMkLst>
        </pc:spChg>
        <pc:spChg chg="mod">
          <ac:chgData name="ARTEAGA VIVAS ALISSON ANAHI" userId="04968bfb-dc2a-43be-8150-1c663b4416ce" providerId="ADAL" clId="{1BDF781C-79D7-4950-9567-8B181A5A5279}" dt="2023-10-01T14:04:35.634" v="674" actId="1076"/>
          <ac:spMkLst>
            <pc:docMk/>
            <pc:sldMk cId="0" sldId="307"/>
            <ac:spMk id="3646" creationId="{00000000-0000-0000-0000-000000000000}"/>
          </ac:spMkLst>
        </pc:spChg>
        <pc:spChg chg="del mod">
          <ac:chgData name="ARTEAGA VIVAS ALISSON ANAHI" userId="04968bfb-dc2a-43be-8150-1c663b4416ce" providerId="ADAL" clId="{1BDF781C-79D7-4950-9567-8B181A5A5279}" dt="2023-10-01T14:02:05.502" v="485" actId="478"/>
          <ac:spMkLst>
            <pc:docMk/>
            <pc:sldMk cId="0" sldId="307"/>
            <ac:spMk id="3660" creationId="{00000000-0000-0000-0000-000000000000}"/>
          </ac:spMkLst>
        </pc:spChg>
        <pc:grpChg chg="add mod">
          <ac:chgData name="ARTEAGA VIVAS ALISSON ANAHI" userId="04968bfb-dc2a-43be-8150-1c663b4416ce" providerId="ADAL" clId="{1BDF781C-79D7-4950-9567-8B181A5A5279}" dt="2023-10-01T14:05:04.826" v="682" actId="1076"/>
          <ac:grpSpMkLst>
            <pc:docMk/>
            <pc:sldMk cId="0" sldId="307"/>
            <ac:grpSpMk id="10" creationId="{026724A6-9663-B59D-EA2D-16FB8CE49F0A}"/>
          </ac:grpSpMkLst>
        </pc:grpChg>
        <pc:grpChg chg="mod">
          <ac:chgData name="ARTEAGA VIVAS ALISSON ANAHI" userId="04968bfb-dc2a-43be-8150-1c663b4416ce" providerId="ADAL" clId="{1BDF781C-79D7-4950-9567-8B181A5A5279}" dt="2023-10-01T14:05:01.910" v="681" actId="1076"/>
          <ac:grpSpMkLst>
            <pc:docMk/>
            <pc:sldMk cId="0" sldId="307"/>
            <ac:grpSpMk id="3645" creationId="{00000000-0000-0000-0000-000000000000}"/>
          </ac:grpSpMkLst>
        </pc:grpChg>
        <pc:grpChg chg="mod">
          <ac:chgData name="ARTEAGA VIVAS ALISSON ANAHI" userId="04968bfb-dc2a-43be-8150-1c663b4416ce" providerId="ADAL" clId="{1BDF781C-79D7-4950-9567-8B181A5A5279}" dt="2023-10-01T14:02:09.088" v="486" actId="1076"/>
          <ac:grpSpMkLst>
            <pc:docMk/>
            <pc:sldMk cId="0" sldId="307"/>
            <ac:grpSpMk id="3648" creationId="{00000000-0000-0000-0000-000000000000}"/>
          </ac:grpSpMkLst>
        </pc:grpChg>
        <pc:grpChg chg="mod">
          <ac:chgData name="ARTEAGA VIVAS ALISSON ANAHI" userId="04968bfb-dc2a-43be-8150-1c663b4416ce" providerId="ADAL" clId="{1BDF781C-79D7-4950-9567-8B181A5A5279}" dt="2023-10-01T13:52:25.136" v="304" actId="1076"/>
          <ac:grpSpMkLst>
            <pc:docMk/>
            <pc:sldMk cId="0" sldId="307"/>
            <ac:grpSpMk id="3651" creationId="{00000000-0000-0000-0000-000000000000}"/>
          </ac:grpSpMkLst>
        </pc:grpChg>
        <pc:grpChg chg="mod">
          <ac:chgData name="ARTEAGA VIVAS ALISSON ANAHI" userId="04968bfb-dc2a-43be-8150-1c663b4416ce" providerId="ADAL" clId="{1BDF781C-79D7-4950-9567-8B181A5A5279}" dt="2023-10-01T13:52:25.136" v="304" actId="1076"/>
          <ac:grpSpMkLst>
            <pc:docMk/>
            <pc:sldMk cId="0" sldId="307"/>
            <ac:grpSpMk id="3654" creationId="{00000000-0000-0000-0000-000000000000}"/>
          </ac:grpSpMkLst>
        </pc:grpChg>
        <pc:grpChg chg="del mod">
          <ac:chgData name="ARTEAGA VIVAS ALISSON ANAHI" userId="04968bfb-dc2a-43be-8150-1c663b4416ce" providerId="ADAL" clId="{1BDF781C-79D7-4950-9567-8B181A5A5279}" dt="2023-10-01T14:02:00.258" v="484" actId="478"/>
          <ac:grpSpMkLst>
            <pc:docMk/>
            <pc:sldMk cId="0" sldId="307"/>
            <ac:grpSpMk id="3657" creationId="{00000000-0000-0000-0000-000000000000}"/>
          </ac:grpSpMkLst>
        </pc:grpChg>
        <pc:picChg chg="mod">
          <ac:chgData name="ARTEAGA VIVAS ALISSON ANAHI" userId="04968bfb-dc2a-43be-8150-1c663b4416ce" providerId="ADAL" clId="{1BDF781C-79D7-4950-9567-8B181A5A5279}" dt="2023-10-01T14:02:24.578" v="491" actId="1076"/>
          <ac:picMkLst>
            <pc:docMk/>
            <pc:sldMk cId="0" sldId="307"/>
            <ac:picMk id="3644" creationId="{00000000-0000-0000-0000-000000000000}"/>
          </ac:picMkLst>
        </pc:picChg>
      </pc:sldChg>
      <pc:sldChg chg="del">
        <pc:chgData name="ARTEAGA VIVAS ALISSON ANAHI" userId="04968bfb-dc2a-43be-8150-1c663b4416ce" providerId="ADAL" clId="{1BDF781C-79D7-4950-9567-8B181A5A5279}" dt="2023-10-01T15:24:33.493" v="1620" actId="47"/>
        <pc:sldMkLst>
          <pc:docMk/>
          <pc:sldMk cId="0" sldId="308"/>
        </pc:sldMkLst>
      </pc:sldChg>
      <pc:sldChg chg="del">
        <pc:chgData name="ARTEAGA VIVAS ALISSON ANAHI" userId="04968bfb-dc2a-43be-8150-1c663b4416ce" providerId="ADAL" clId="{1BDF781C-79D7-4950-9567-8B181A5A5279}" dt="2023-10-01T15:24:33.338" v="1619" actId="47"/>
        <pc:sldMkLst>
          <pc:docMk/>
          <pc:sldMk cId="0" sldId="309"/>
        </pc:sldMkLst>
      </pc:sldChg>
      <pc:sldChg chg="del">
        <pc:chgData name="ARTEAGA VIVAS ALISSON ANAHI" userId="04968bfb-dc2a-43be-8150-1c663b4416ce" providerId="ADAL" clId="{1BDF781C-79D7-4950-9567-8B181A5A5279}" dt="2023-10-01T15:24:33.098" v="1618" actId="47"/>
        <pc:sldMkLst>
          <pc:docMk/>
          <pc:sldMk cId="0" sldId="310"/>
        </pc:sldMkLst>
      </pc:sldChg>
      <pc:sldChg chg="del">
        <pc:chgData name="ARTEAGA VIVAS ALISSON ANAHI" userId="04968bfb-dc2a-43be-8150-1c663b4416ce" providerId="ADAL" clId="{1BDF781C-79D7-4950-9567-8B181A5A5279}" dt="2023-10-01T15:24:32.783" v="1617" actId="47"/>
        <pc:sldMkLst>
          <pc:docMk/>
          <pc:sldMk cId="0" sldId="311"/>
        </pc:sldMkLst>
      </pc:sldChg>
      <pc:sldChg chg="del">
        <pc:chgData name="ARTEAGA VIVAS ALISSON ANAHI" userId="04968bfb-dc2a-43be-8150-1c663b4416ce" providerId="ADAL" clId="{1BDF781C-79D7-4950-9567-8B181A5A5279}" dt="2023-10-01T15:24:32.448" v="1616" actId="47"/>
        <pc:sldMkLst>
          <pc:docMk/>
          <pc:sldMk cId="0" sldId="312"/>
        </pc:sldMkLst>
      </pc:sldChg>
      <pc:sldChg chg="del">
        <pc:chgData name="ARTEAGA VIVAS ALISSON ANAHI" userId="04968bfb-dc2a-43be-8150-1c663b4416ce" providerId="ADAL" clId="{1BDF781C-79D7-4950-9567-8B181A5A5279}" dt="2023-10-01T15:24:32.030" v="1615" actId="47"/>
        <pc:sldMkLst>
          <pc:docMk/>
          <pc:sldMk cId="0" sldId="313"/>
        </pc:sldMkLst>
      </pc:sldChg>
      <pc:sldChg chg="del">
        <pc:chgData name="ARTEAGA VIVAS ALISSON ANAHI" userId="04968bfb-dc2a-43be-8150-1c663b4416ce" providerId="ADAL" clId="{1BDF781C-79D7-4950-9567-8B181A5A5279}" dt="2023-10-01T15:24:31.487" v="1614" actId="47"/>
        <pc:sldMkLst>
          <pc:docMk/>
          <pc:sldMk cId="0" sldId="314"/>
        </pc:sldMkLst>
      </pc:sldChg>
      <pc:sldChg chg="del">
        <pc:chgData name="ARTEAGA VIVAS ALISSON ANAHI" userId="04968bfb-dc2a-43be-8150-1c663b4416ce" providerId="ADAL" clId="{1BDF781C-79D7-4950-9567-8B181A5A5279}" dt="2023-10-01T15:24:30.808" v="1613" actId="47"/>
        <pc:sldMkLst>
          <pc:docMk/>
          <pc:sldMk cId="0" sldId="315"/>
        </pc:sldMkLst>
      </pc:sldChg>
      <pc:sldChg chg="addSp modSp del mod">
        <pc:chgData name="ARTEAGA VIVAS ALISSON ANAHI" userId="04968bfb-dc2a-43be-8150-1c663b4416ce" providerId="ADAL" clId="{1BDF781C-79D7-4950-9567-8B181A5A5279}" dt="2023-10-01T15:24:30.488" v="1612" actId="47"/>
        <pc:sldMkLst>
          <pc:docMk/>
          <pc:sldMk cId="0" sldId="316"/>
        </pc:sldMkLst>
        <pc:spChg chg="add mod">
          <ac:chgData name="ARTEAGA VIVAS ALISSON ANAHI" userId="04968bfb-dc2a-43be-8150-1c663b4416ce" providerId="ADAL" clId="{1BDF781C-79D7-4950-9567-8B181A5A5279}" dt="2023-10-01T14:03:33.138" v="500" actId="571"/>
          <ac:spMkLst>
            <pc:docMk/>
            <pc:sldMk cId="0" sldId="316"/>
            <ac:spMk id="2" creationId="{79C9CBEA-D45D-546C-48AE-30B88F6F488B}"/>
          </ac:spMkLst>
        </pc:spChg>
        <pc:spChg chg="add mod">
          <ac:chgData name="ARTEAGA VIVAS ALISSON ANAHI" userId="04968bfb-dc2a-43be-8150-1c663b4416ce" providerId="ADAL" clId="{1BDF781C-79D7-4950-9567-8B181A5A5279}" dt="2023-10-01T14:03:33.138" v="500" actId="571"/>
          <ac:spMkLst>
            <pc:docMk/>
            <pc:sldMk cId="0" sldId="316"/>
            <ac:spMk id="3" creationId="{F9FCB524-5AB1-E76B-3FFB-F913276E97E9}"/>
          </ac:spMkLst>
        </pc:spChg>
        <pc:spChg chg="add mod">
          <ac:chgData name="ARTEAGA VIVAS ALISSON ANAHI" userId="04968bfb-dc2a-43be-8150-1c663b4416ce" providerId="ADAL" clId="{1BDF781C-79D7-4950-9567-8B181A5A5279}" dt="2023-10-01T14:03:33.138" v="500" actId="571"/>
          <ac:spMkLst>
            <pc:docMk/>
            <pc:sldMk cId="0" sldId="316"/>
            <ac:spMk id="4" creationId="{1D4532FC-B4BF-35AF-0761-CA5E81C30D72}"/>
          </ac:spMkLst>
        </pc:spChg>
        <pc:spChg chg="add mod">
          <ac:chgData name="ARTEAGA VIVAS ALISSON ANAHI" userId="04968bfb-dc2a-43be-8150-1c663b4416ce" providerId="ADAL" clId="{1BDF781C-79D7-4950-9567-8B181A5A5279}" dt="2023-10-01T14:03:33.138" v="500" actId="571"/>
          <ac:spMkLst>
            <pc:docMk/>
            <pc:sldMk cId="0" sldId="316"/>
            <ac:spMk id="5" creationId="{D5043608-41FF-2730-D5B9-CAE29E7B0DD3}"/>
          </ac:spMkLst>
        </pc:spChg>
        <pc:spChg chg="add mod">
          <ac:chgData name="ARTEAGA VIVAS ALISSON ANAHI" userId="04968bfb-dc2a-43be-8150-1c663b4416ce" providerId="ADAL" clId="{1BDF781C-79D7-4950-9567-8B181A5A5279}" dt="2023-10-01T14:03:33.138" v="500" actId="571"/>
          <ac:spMkLst>
            <pc:docMk/>
            <pc:sldMk cId="0" sldId="316"/>
            <ac:spMk id="6" creationId="{671164F2-3696-7180-628E-50EE6902E6E1}"/>
          </ac:spMkLst>
        </pc:spChg>
        <pc:spChg chg="add mod">
          <ac:chgData name="ARTEAGA VIVAS ALISSON ANAHI" userId="04968bfb-dc2a-43be-8150-1c663b4416ce" providerId="ADAL" clId="{1BDF781C-79D7-4950-9567-8B181A5A5279}" dt="2023-10-01T14:03:33.138" v="500" actId="571"/>
          <ac:spMkLst>
            <pc:docMk/>
            <pc:sldMk cId="0" sldId="316"/>
            <ac:spMk id="7" creationId="{C9E91B18-67F4-C8C2-6F85-EB18E3E7FBFD}"/>
          </ac:spMkLst>
        </pc:spChg>
        <pc:spChg chg="add mod">
          <ac:chgData name="ARTEAGA VIVAS ALISSON ANAHI" userId="04968bfb-dc2a-43be-8150-1c663b4416ce" providerId="ADAL" clId="{1BDF781C-79D7-4950-9567-8B181A5A5279}" dt="2023-10-01T14:03:33.138" v="500" actId="571"/>
          <ac:spMkLst>
            <pc:docMk/>
            <pc:sldMk cId="0" sldId="316"/>
            <ac:spMk id="8" creationId="{ECA5E0BB-4DB6-3BD0-8AF6-640093F3929C}"/>
          </ac:spMkLst>
        </pc:spChg>
        <pc:spChg chg="add mod">
          <ac:chgData name="ARTEAGA VIVAS ALISSON ANAHI" userId="04968bfb-dc2a-43be-8150-1c663b4416ce" providerId="ADAL" clId="{1BDF781C-79D7-4950-9567-8B181A5A5279}" dt="2023-10-01T14:03:33.138" v="500" actId="571"/>
          <ac:spMkLst>
            <pc:docMk/>
            <pc:sldMk cId="0" sldId="316"/>
            <ac:spMk id="9" creationId="{5ADDE203-64DA-B4ED-ED36-C50BBE4F12FB}"/>
          </ac:spMkLst>
        </pc:spChg>
        <pc:spChg chg="add mod">
          <ac:chgData name="ARTEAGA VIVAS ALISSON ANAHI" userId="04968bfb-dc2a-43be-8150-1c663b4416ce" providerId="ADAL" clId="{1BDF781C-79D7-4950-9567-8B181A5A5279}" dt="2023-10-01T14:03:33.138" v="500" actId="571"/>
          <ac:spMkLst>
            <pc:docMk/>
            <pc:sldMk cId="0" sldId="316"/>
            <ac:spMk id="10" creationId="{0D2214DF-6D62-8C0B-336A-964535CF9249}"/>
          </ac:spMkLst>
        </pc:spChg>
        <pc:spChg chg="add mod">
          <ac:chgData name="ARTEAGA VIVAS ALISSON ANAHI" userId="04968bfb-dc2a-43be-8150-1c663b4416ce" providerId="ADAL" clId="{1BDF781C-79D7-4950-9567-8B181A5A5279}" dt="2023-10-01T14:04:18.154" v="673" actId="164"/>
          <ac:spMkLst>
            <pc:docMk/>
            <pc:sldMk cId="0" sldId="316"/>
            <ac:spMk id="11" creationId="{10D7CB1F-72EB-151B-9EE0-D8C40BB291ED}"/>
          </ac:spMkLst>
        </pc:spChg>
        <pc:spChg chg="add mod">
          <ac:chgData name="ARTEAGA VIVAS ALISSON ANAHI" userId="04968bfb-dc2a-43be-8150-1c663b4416ce" providerId="ADAL" clId="{1BDF781C-79D7-4950-9567-8B181A5A5279}" dt="2023-10-01T14:04:18.154" v="673" actId="164"/>
          <ac:spMkLst>
            <pc:docMk/>
            <pc:sldMk cId="0" sldId="316"/>
            <ac:spMk id="12" creationId="{09324DC8-5548-9F87-2341-1B32A1DD103A}"/>
          </ac:spMkLst>
        </pc:spChg>
        <pc:spChg chg="add mod">
          <ac:chgData name="ARTEAGA VIVAS ALISSON ANAHI" userId="04968bfb-dc2a-43be-8150-1c663b4416ce" providerId="ADAL" clId="{1BDF781C-79D7-4950-9567-8B181A5A5279}" dt="2023-10-01T14:04:18.154" v="673" actId="164"/>
          <ac:spMkLst>
            <pc:docMk/>
            <pc:sldMk cId="0" sldId="316"/>
            <ac:spMk id="13" creationId="{BFAC8BE9-CD51-4544-0C16-BBDE4AF9F218}"/>
          </ac:spMkLst>
        </pc:spChg>
        <pc:spChg chg="add mod">
          <ac:chgData name="ARTEAGA VIVAS ALISSON ANAHI" userId="04968bfb-dc2a-43be-8150-1c663b4416ce" providerId="ADAL" clId="{1BDF781C-79D7-4950-9567-8B181A5A5279}" dt="2023-10-01T14:04:18.154" v="673" actId="164"/>
          <ac:spMkLst>
            <pc:docMk/>
            <pc:sldMk cId="0" sldId="316"/>
            <ac:spMk id="14" creationId="{FCC0BAE3-D5CB-DCDA-FEE8-A709AF7523B8}"/>
          </ac:spMkLst>
        </pc:spChg>
        <pc:spChg chg="mod">
          <ac:chgData name="ARTEAGA VIVAS ALISSON ANAHI" userId="04968bfb-dc2a-43be-8150-1c663b4416ce" providerId="ADAL" clId="{1BDF781C-79D7-4950-9567-8B181A5A5279}" dt="2023-10-01T14:03:33.138" v="500" actId="571"/>
          <ac:spMkLst>
            <pc:docMk/>
            <pc:sldMk cId="0" sldId="316"/>
            <ac:spMk id="389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89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89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0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1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2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3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4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5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6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7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8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399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0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1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2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3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4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5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6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7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8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09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0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1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2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3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4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5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3"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4"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5"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6"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7"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8"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69"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70"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71"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72" creationId="{00000000-0000-0000-0000-000000000000}"/>
          </ac:spMkLst>
        </pc:spChg>
        <pc:spChg chg="mod">
          <ac:chgData name="ARTEAGA VIVAS ALISSON ANAHI" userId="04968bfb-dc2a-43be-8150-1c663b4416ce" providerId="ADAL" clId="{1BDF781C-79D7-4950-9567-8B181A5A5279}" dt="2023-10-01T14:03:33.138" v="500" actId="571"/>
          <ac:spMkLst>
            <pc:docMk/>
            <pc:sldMk cId="0" sldId="316"/>
            <ac:spMk id="4173" creationId="{00000000-0000-0000-0000-000000000000}"/>
          </ac:spMkLst>
        </pc:spChg>
        <pc:grpChg chg="add mod">
          <ac:chgData name="ARTEAGA VIVAS ALISSON ANAHI" userId="04968bfb-dc2a-43be-8150-1c663b4416ce" providerId="ADAL" clId="{1BDF781C-79D7-4950-9567-8B181A5A5279}" dt="2023-10-01T14:04:18.154" v="673" actId="164"/>
          <ac:grpSpMkLst>
            <pc:docMk/>
            <pc:sldMk cId="0" sldId="316"/>
            <ac:grpSpMk id="15" creationId="{39F49162-8B64-2D78-418F-58AA53472A74}"/>
          </ac:grpSpMkLst>
        </pc:grpChg>
        <pc:grpChg chg="mod">
          <ac:chgData name="ARTEAGA VIVAS ALISSON ANAHI" userId="04968bfb-dc2a-43be-8150-1c663b4416ce" providerId="ADAL" clId="{1BDF781C-79D7-4950-9567-8B181A5A5279}" dt="2023-10-01T14:03:33.138" v="500" actId="571"/>
          <ac:grpSpMkLst>
            <pc:docMk/>
            <pc:sldMk cId="0" sldId="316"/>
            <ac:grpSpMk id="3896" creationId="{00000000-0000-0000-0000-000000000000}"/>
          </ac:grpSpMkLst>
        </pc:grpChg>
      </pc:sldChg>
      <pc:sldChg chg="del">
        <pc:chgData name="ARTEAGA VIVAS ALISSON ANAHI" userId="04968bfb-dc2a-43be-8150-1c663b4416ce" providerId="ADAL" clId="{1BDF781C-79D7-4950-9567-8B181A5A5279}" dt="2023-10-01T15:24:30.158" v="1611" actId="47"/>
        <pc:sldMkLst>
          <pc:docMk/>
          <pc:sldMk cId="0" sldId="317"/>
        </pc:sldMkLst>
      </pc:sldChg>
      <pc:sldChg chg="del">
        <pc:chgData name="ARTEAGA VIVAS ALISSON ANAHI" userId="04968bfb-dc2a-43be-8150-1c663b4416ce" providerId="ADAL" clId="{1BDF781C-79D7-4950-9567-8B181A5A5279}" dt="2023-10-01T15:24:26.740" v="1607" actId="47"/>
        <pc:sldMkLst>
          <pc:docMk/>
          <pc:sldMk cId="0" sldId="318"/>
        </pc:sldMkLst>
      </pc:sldChg>
      <pc:sldChg chg="del">
        <pc:chgData name="ARTEAGA VIVAS ALISSON ANAHI" userId="04968bfb-dc2a-43be-8150-1c663b4416ce" providerId="ADAL" clId="{1BDF781C-79D7-4950-9567-8B181A5A5279}" dt="2023-10-01T15:24:29.678" v="1610" actId="47"/>
        <pc:sldMkLst>
          <pc:docMk/>
          <pc:sldMk cId="0" sldId="319"/>
        </pc:sldMkLst>
      </pc:sldChg>
      <pc:sldChg chg="del">
        <pc:chgData name="ARTEAGA VIVAS ALISSON ANAHI" userId="04968bfb-dc2a-43be-8150-1c663b4416ce" providerId="ADAL" clId="{1BDF781C-79D7-4950-9567-8B181A5A5279}" dt="2023-10-01T15:24:28.893" v="1608" actId="47"/>
        <pc:sldMkLst>
          <pc:docMk/>
          <pc:sldMk cId="0" sldId="320"/>
        </pc:sldMkLst>
      </pc:sldChg>
      <pc:sldChg chg="del">
        <pc:chgData name="ARTEAGA VIVAS ALISSON ANAHI" userId="04968bfb-dc2a-43be-8150-1c663b4416ce" providerId="ADAL" clId="{1BDF781C-79D7-4950-9567-8B181A5A5279}" dt="2023-10-01T15:24:29.182" v="1609" actId="47"/>
        <pc:sldMkLst>
          <pc:docMk/>
          <pc:sldMk cId="0" sldId="321"/>
        </pc:sldMkLst>
      </pc:sldChg>
      <pc:sldChg chg="del">
        <pc:chgData name="ARTEAGA VIVAS ALISSON ANAHI" userId="04968bfb-dc2a-43be-8150-1c663b4416ce" providerId="ADAL" clId="{1BDF781C-79D7-4950-9567-8B181A5A5279}" dt="2023-10-01T15:24:18.759" v="1606" actId="47"/>
        <pc:sldMkLst>
          <pc:docMk/>
          <pc:sldMk cId="0" sldId="322"/>
        </pc:sldMkLst>
      </pc:sldChg>
      <pc:sldChg chg="del">
        <pc:chgData name="ARTEAGA VIVAS ALISSON ANAHI" userId="04968bfb-dc2a-43be-8150-1c663b4416ce" providerId="ADAL" clId="{1BDF781C-79D7-4950-9567-8B181A5A5279}" dt="2023-10-01T15:24:17.180" v="1605" actId="47"/>
        <pc:sldMkLst>
          <pc:docMk/>
          <pc:sldMk cId="0" sldId="323"/>
        </pc:sldMkLst>
      </pc:sldChg>
      <pc:sldChg chg="del">
        <pc:chgData name="ARTEAGA VIVAS ALISSON ANAHI" userId="04968bfb-dc2a-43be-8150-1c663b4416ce" providerId="ADAL" clId="{1BDF781C-79D7-4950-9567-8B181A5A5279}" dt="2023-10-01T15:24:17.004" v="1604" actId="47"/>
        <pc:sldMkLst>
          <pc:docMk/>
          <pc:sldMk cId="0" sldId="324"/>
        </pc:sldMkLst>
      </pc:sldChg>
      <pc:sldChg chg="del">
        <pc:chgData name="ARTEAGA VIVAS ALISSON ANAHI" userId="04968bfb-dc2a-43be-8150-1c663b4416ce" providerId="ADAL" clId="{1BDF781C-79D7-4950-9567-8B181A5A5279}" dt="2023-10-01T15:24:16.978" v="1603" actId="47"/>
        <pc:sldMkLst>
          <pc:docMk/>
          <pc:sldMk cId="0" sldId="325"/>
        </pc:sldMkLst>
      </pc:sldChg>
      <pc:sldChg chg="del">
        <pc:chgData name="ARTEAGA VIVAS ALISSON ANAHI" userId="04968bfb-dc2a-43be-8150-1c663b4416ce" providerId="ADAL" clId="{1BDF781C-79D7-4950-9567-8B181A5A5279}" dt="2023-10-01T15:24:16.948" v="1602" actId="47"/>
        <pc:sldMkLst>
          <pc:docMk/>
          <pc:sldMk cId="0" sldId="326"/>
        </pc:sldMkLst>
      </pc:sldChg>
      <pc:sldChg chg="del">
        <pc:chgData name="ARTEAGA VIVAS ALISSON ANAHI" userId="04968bfb-dc2a-43be-8150-1c663b4416ce" providerId="ADAL" clId="{1BDF781C-79D7-4950-9567-8B181A5A5279}" dt="2023-10-01T15:24:16.901" v="1601" actId="47"/>
        <pc:sldMkLst>
          <pc:docMk/>
          <pc:sldMk cId="0" sldId="327"/>
        </pc:sldMkLst>
      </pc:sldChg>
      <pc:sldChg chg="del">
        <pc:chgData name="ARTEAGA VIVAS ALISSON ANAHI" userId="04968bfb-dc2a-43be-8150-1c663b4416ce" providerId="ADAL" clId="{1BDF781C-79D7-4950-9567-8B181A5A5279}" dt="2023-10-01T15:24:16.533" v="1600" actId="47"/>
        <pc:sldMkLst>
          <pc:docMk/>
          <pc:sldMk cId="0" sldId="328"/>
        </pc:sldMkLst>
      </pc:sldChg>
      <pc:sldChg chg="del">
        <pc:chgData name="ARTEAGA VIVAS ALISSON ANAHI" userId="04968bfb-dc2a-43be-8150-1c663b4416ce" providerId="ADAL" clId="{1BDF781C-79D7-4950-9567-8B181A5A5279}" dt="2023-10-01T15:24:16.131" v="1599" actId="47"/>
        <pc:sldMkLst>
          <pc:docMk/>
          <pc:sldMk cId="0" sldId="329"/>
        </pc:sldMkLst>
      </pc:sldChg>
      <pc:sldChg chg="del">
        <pc:chgData name="ARTEAGA VIVAS ALISSON ANAHI" userId="04968bfb-dc2a-43be-8150-1c663b4416ce" providerId="ADAL" clId="{1BDF781C-79D7-4950-9567-8B181A5A5279}" dt="2023-10-01T15:24:16.018" v="1598" actId="47"/>
        <pc:sldMkLst>
          <pc:docMk/>
          <pc:sldMk cId="0" sldId="330"/>
        </pc:sldMkLst>
      </pc:sldChg>
      <pc:sldChg chg="del">
        <pc:chgData name="ARTEAGA VIVAS ALISSON ANAHI" userId="04968bfb-dc2a-43be-8150-1c663b4416ce" providerId="ADAL" clId="{1BDF781C-79D7-4950-9567-8B181A5A5279}" dt="2023-10-01T15:24:15.843" v="1597" actId="47"/>
        <pc:sldMkLst>
          <pc:docMk/>
          <pc:sldMk cId="0" sldId="331"/>
        </pc:sldMkLst>
      </pc:sldChg>
      <pc:sldChg chg="del">
        <pc:chgData name="ARTEAGA VIVAS ALISSON ANAHI" userId="04968bfb-dc2a-43be-8150-1c663b4416ce" providerId="ADAL" clId="{1BDF781C-79D7-4950-9567-8B181A5A5279}" dt="2023-10-01T15:24:15.701" v="1596" actId="47"/>
        <pc:sldMkLst>
          <pc:docMk/>
          <pc:sldMk cId="0" sldId="332"/>
        </pc:sldMkLst>
      </pc:sldChg>
      <pc:sldChg chg="del">
        <pc:chgData name="ARTEAGA VIVAS ALISSON ANAHI" userId="04968bfb-dc2a-43be-8150-1c663b4416ce" providerId="ADAL" clId="{1BDF781C-79D7-4950-9567-8B181A5A5279}" dt="2023-10-01T15:24:15.563" v="1595" actId="47"/>
        <pc:sldMkLst>
          <pc:docMk/>
          <pc:sldMk cId="0" sldId="333"/>
        </pc:sldMkLst>
      </pc:sldChg>
      <pc:sldChg chg="del">
        <pc:chgData name="ARTEAGA VIVAS ALISSON ANAHI" userId="04968bfb-dc2a-43be-8150-1c663b4416ce" providerId="ADAL" clId="{1BDF781C-79D7-4950-9567-8B181A5A5279}" dt="2023-10-01T15:24:15.399" v="1594" actId="47"/>
        <pc:sldMkLst>
          <pc:docMk/>
          <pc:sldMk cId="0" sldId="334"/>
        </pc:sldMkLst>
      </pc:sldChg>
      <pc:sldChg chg="del">
        <pc:chgData name="ARTEAGA VIVAS ALISSON ANAHI" userId="04968bfb-dc2a-43be-8150-1c663b4416ce" providerId="ADAL" clId="{1BDF781C-79D7-4950-9567-8B181A5A5279}" dt="2023-10-01T15:24:15.268" v="1593" actId="47"/>
        <pc:sldMkLst>
          <pc:docMk/>
          <pc:sldMk cId="0" sldId="335"/>
        </pc:sldMkLst>
      </pc:sldChg>
      <pc:sldChg chg="del">
        <pc:chgData name="ARTEAGA VIVAS ALISSON ANAHI" userId="04968bfb-dc2a-43be-8150-1c663b4416ce" providerId="ADAL" clId="{1BDF781C-79D7-4950-9567-8B181A5A5279}" dt="2023-10-01T15:24:15.128" v="1592" actId="47"/>
        <pc:sldMkLst>
          <pc:docMk/>
          <pc:sldMk cId="0" sldId="336"/>
        </pc:sldMkLst>
      </pc:sldChg>
      <pc:sldChg chg="del">
        <pc:chgData name="ARTEAGA VIVAS ALISSON ANAHI" userId="04968bfb-dc2a-43be-8150-1c663b4416ce" providerId="ADAL" clId="{1BDF781C-79D7-4950-9567-8B181A5A5279}" dt="2023-10-01T15:24:14.958" v="1591" actId="47"/>
        <pc:sldMkLst>
          <pc:docMk/>
          <pc:sldMk cId="0" sldId="337"/>
        </pc:sldMkLst>
      </pc:sldChg>
      <pc:sldChg chg="del">
        <pc:chgData name="ARTEAGA VIVAS ALISSON ANAHI" userId="04968bfb-dc2a-43be-8150-1c663b4416ce" providerId="ADAL" clId="{1BDF781C-79D7-4950-9567-8B181A5A5279}" dt="2023-10-01T15:24:14.803" v="1590" actId="47"/>
        <pc:sldMkLst>
          <pc:docMk/>
          <pc:sldMk cId="0" sldId="338"/>
        </pc:sldMkLst>
      </pc:sldChg>
      <pc:sldChg chg="del">
        <pc:chgData name="ARTEAGA VIVAS ALISSON ANAHI" userId="04968bfb-dc2a-43be-8150-1c663b4416ce" providerId="ADAL" clId="{1BDF781C-79D7-4950-9567-8B181A5A5279}" dt="2023-10-01T15:24:14.618" v="1589" actId="47"/>
        <pc:sldMkLst>
          <pc:docMk/>
          <pc:sldMk cId="0" sldId="339"/>
        </pc:sldMkLst>
      </pc:sldChg>
      <pc:sldChg chg="modSp mod">
        <pc:chgData name="ARTEAGA VIVAS ALISSON ANAHI" userId="04968bfb-dc2a-43be-8150-1c663b4416ce" providerId="ADAL" clId="{1BDF781C-79D7-4950-9567-8B181A5A5279}" dt="2023-10-16T19:13:18.902" v="1824"/>
        <pc:sldMkLst>
          <pc:docMk/>
          <pc:sldMk cId="2001895052" sldId="340"/>
        </pc:sldMkLst>
        <pc:spChg chg="mod">
          <ac:chgData name="ARTEAGA VIVAS ALISSON ANAHI" userId="04968bfb-dc2a-43be-8150-1c663b4416ce" providerId="ADAL" clId="{1BDF781C-79D7-4950-9567-8B181A5A5279}" dt="2023-10-16T19:13:18.902" v="1824"/>
          <ac:spMkLst>
            <pc:docMk/>
            <pc:sldMk cId="2001895052" sldId="340"/>
            <ac:spMk id="813" creationId="{00000000-0000-0000-0000-000000000000}"/>
          </ac:spMkLst>
        </pc:spChg>
        <pc:spChg chg="mod">
          <ac:chgData name="ARTEAGA VIVAS ALISSON ANAHI" userId="04968bfb-dc2a-43be-8150-1c663b4416ce" providerId="ADAL" clId="{1BDF781C-79D7-4950-9567-8B181A5A5279}" dt="2023-10-16T17:21:05.847" v="1790" actId="20577"/>
          <ac:spMkLst>
            <pc:docMk/>
            <pc:sldMk cId="2001895052" sldId="340"/>
            <ac:spMk id="814" creationId="{00000000-0000-0000-0000-000000000000}"/>
          </ac:spMkLst>
        </pc:spChg>
      </pc:sldChg>
      <pc:sldChg chg="delSp modSp del mod">
        <pc:chgData name="ARTEAGA VIVAS ALISSON ANAHI" userId="04968bfb-dc2a-43be-8150-1c663b4416ce" providerId="ADAL" clId="{1BDF781C-79D7-4950-9567-8B181A5A5279}" dt="2023-10-16T15:48:02.733" v="1767" actId="47"/>
        <pc:sldMkLst>
          <pc:docMk/>
          <pc:sldMk cId="667141961" sldId="341"/>
        </pc:sldMkLst>
        <pc:graphicFrameChg chg="del mod modGraphic">
          <ac:chgData name="ARTEAGA VIVAS ALISSON ANAHI" userId="04968bfb-dc2a-43be-8150-1c663b4416ce" providerId="ADAL" clId="{1BDF781C-79D7-4950-9567-8B181A5A5279}" dt="2023-10-16T15:47:56.580" v="1764" actId="478"/>
          <ac:graphicFrameMkLst>
            <pc:docMk/>
            <pc:sldMk cId="667141961" sldId="341"/>
            <ac:graphicFrameMk id="6" creationId="{F8567EB3-EE45-D689-B8A7-54F50D195C23}"/>
          </ac:graphicFrameMkLst>
        </pc:graphicFrameChg>
      </pc:sldChg>
      <pc:sldChg chg="addSp delSp modSp mod delAnim">
        <pc:chgData name="ARTEAGA VIVAS ALISSON ANAHI" userId="04968bfb-dc2a-43be-8150-1c663b4416ce" providerId="ADAL" clId="{1BDF781C-79D7-4950-9567-8B181A5A5279}" dt="2023-10-01T15:33:41.269" v="1758" actId="404"/>
        <pc:sldMkLst>
          <pc:docMk/>
          <pc:sldMk cId="2539585140" sldId="342"/>
        </pc:sldMkLst>
        <pc:spChg chg="add del mod">
          <ac:chgData name="ARTEAGA VIVAS ALISSON ANAHI" userId="04968bfb-dc2a-43be-8150-1c663b4416ce" providerId="ADAL" clId="{1BDF781C-79D7-4950-9567-8B181A5A5279}" dt="2023-10-01T14:42:38.857" v="852" actId="478"/>
          <ac:spMkLst>
            <pc:docMk/>
            <pc:sldMk cId="2539585140" sldId="342"/>
            <ac:spMk id="3" creationId="{A458A9E5-21F3-E9B4-7249-9AB2DE238092}"/>
          </ac:spMkLst>
        </pc:spChg>
        <pc:spChg chg="mod">
          <ac:chgData name="ARTEAGA VIVAS ALISSON ANAHI" userId="04968bfb-dc2a-43be-8150-1c663b4416ce" providerId="ADAL" clId="{1BDF781C-79D7-4950-9567-8B181A5A5279}" dt="2023-10-01T15:33:41.269" v="1758" actId="404"/>
          <ac:spMkLst>
            <pc:docMk/>
            <pc:sldMk cId="2539585140" sldId="342"/>
            <ac:spMk id="985" creationId="{00000000-0000-0000-0000-000000000000}"/>
          </ac:spMkLst>
        </pc:spChg>
        <pc:spChg chg="mod">
          <ac:chgData name="ARTEAGA VIVAS ALISSON ANAHI" userId="04968bfb-dc2a-43be-8150-1c663b4416ce" providerId="ADAL" clId="{1BDF781C-79D7-4950-9567-8B181A5A5279}" dt="2023-10-01T15:11:38.530" v="1167" actId="20577"/>
          <ac:spMkLst>
            <pc:docMk/>
            <pc:sldMk cId="2539585140" sldId="342"/>
            <ac:spMk id="986" creationId="{00000000-0000-0000-0000-000000000000}"/>
          </ac:spMkLst>
        </pc:spChg>
        <pc:spChg chg="del">
          <ac:chgData name="ARTEAGA VIVAS ALISSON ANAHI" userId="04968bfb-dc2a-43be-8150-1c663b4416ce" providerId="ADAL" clId="{1BDF781C-79D7-4950-9567-8B181A5A5279}" dt="2023-10-01T14:42:37.621" v="851" actId="478"/>
          <ac:spMkLst>
            <pc:docMk/>
            <pc:sldMk cId="2539585140" sldId="342"/>
            <ac:spMk id="987" creationId="{00000000-0000-0000-0000-000000000000}"/>
          </ac:spMkLst>
        </pc:spChg>
      </pc:sldChg>
      <pc:sldChg chg="modSp">
        <pc:chgData name="ARTEAGA VIVAS ALISSON ANAHI" userId="04968bfb-dc2a-43be-8150-1c663b4416ce" providerId="ADAL" clId="{1BDF781C-79D7-4950-9567-8B181A5A5279}" dt="2023-10-01T15:31:36.114" v="1731" actId="404"/>
        <pc:sldMkLst>
          <pc:docMk/>
          <pc:sldMk cId="2045593984" sldId="343"/>
        </pc:sldMkLst>
        <pc:spChg chg="mod">
          <ac:chgData name="ARTEAGA VIVAS ALISSON ANAHI" userId="04968bfb-dc2a-43be-8150-1c663b4416ce" providerId="ADAL" clId="{1BDF781C-79D7-4950-9567-8B181A5A5279}" dt="2023-10-01T15:31:36.114" v="1731" actId="404"/>
          <ac:spMkLst>
            <pc:docMk/>
            <pc:sldMk cId="2045593984" sldId="343"/>
            <ac:spMk id="968" creationId="{00000000-0000-0000-0000-000000000000}"/>
          </ac:spMkLst>
        </pc:spChg>
      </pc:sldChg>
      <pc:sldChg chg="modSp add mod ord">
        <pc:chgData name="ARTEAGA VIVAS ALISSON ANAHI" userId="04968bfb-dc2a-43be-8150-1c663b4416ce" providerId="ADAL" clId="{1BDF781C-79D7-4950-9567-8B181A5A5279}" dt="2023-10-01T15:32:55.329" v="1748" actId="20577"/>
        <pc:sldMkLst>
          <pc:docMk/>
          <pc:sldMk cId="3309826261" sldId="344"/>
        </pc:sldMkLst>
        <pc:spChg chg="mod">
          <ac:chgData name="ARTEAGA VIVAS ALISSON ANAHI" userId="04968bfb-dc2a-43be-8150-1c663b4416ce" providerId="ADAL" clId="{1BDF781C-79D7-4950-9567-8B181A5A5279}" dt="2023-10-01T15:32:55.329" v="1748" actId="20577"/>
          <ac:spMkLst>
            <pc:docMk/>
            <pc:sldMk cId="3309826261" sldId="344"/>
            <ac:spMk id="724" creationId="{00000000-0000-0000-0000-000000000000}"/>
          </ac:spMkLst>
        </pc:spChg>
        <pc:spChg chg="mod">
          <ac:chgData name="ARTEAGA VIVAS ALISSON ANAHI" userId="04968bfb-dc2a-43be-8150-1c663b4416ce" providerId="ADAL" clId="{1BDF781C-79D7-4950-9567-8B181A5A5279}" dt="2023-10-01T15:11:26.661" v="1165" actId="20577"/>
          <ac:spMkLst>
            <pc:docMk/>
            <pc:sldMk cId="3309826261" sldId="344"/>
            <ac:spMk id="726" creationId="{00000000-0000-0000-0000-000000000000}"/>
          </ac:spMkLst>
        </pc:spChg>
      </pc:sldChg>
      <pc:sldChg chg="addSp modSp add mod ord">
        <pc:chgData name="ARTEAGA VIVAS ALISSON ANAHI" userId="04968bfb-dc2a-43be-8150-1c663b4416ce" providerId="ADAL" clId="{1BDF781C-79D7-4950-9567-8B181A5A5279}" dt="2023-10-01T15:26:24.486" v="1695" actId="404"/>
        <pc:sldMkLst>
          <pc:docMk/>
          <pc:sldMk cId="4151111646" sldId="345"/>
        </pc:sldMkLst>
        <pc:spChg chg="add mod ord">
          <ac:chgData name="ARTEAGA VIVAS ALISSON ANAHI" userId="04968bfb-dc2a-43be-8150-1c663b4416ce" providerId="ADAL" clId="{1BDF781C-79D7-4950-9567-8B181A5A5279}" dt="2023-10-01T14:52:08.290" v="902" actId="1076"/>
          <ac:spMkLst>
            <pc:docMk/>
            <pc:sldMk cId="4151111646" sldId="345"/>
            <ac:spMk id="2" creationId="{5080C7FD-5525-4306-A49D-4F74798C98A9}"/>
          </ac:spMkLst>
        </pc:spChg>
        <pc:spChg chg="mod">
          <ac:chgData name="ARTEAGA VIVAS ALISSON ANAHI" userId="04968bfb-dc2a-43be-8150-1c663b4416ce" providerId="ADAL" clId="{1BDF781C-79D7-4950-9567-8B181A5A5279}" dt="2023-10-01T15:26:18.306" v="1693" actId="403"/>
          <ac:spMkLst>
            <pc:docMk/>
            <pc:sldMk cId="4151111646" sldId="345"/>
            <ac:spMk id="985" creationId="{00000000-0000-0000-0000-000000000000}"/>
          </ac:spMkLst>
        </pc:spChg>
        <pc:spChg chg="mod">
          <ac:chgData name="ARTEAGA VIVAS ALISSON ANAHI" userId="04968bfb-dc2a-43be-8150-1c663b4416ce" providerId="ADAL" clId="{1BDF781C-79D7-4950-9567-8B181A5A5279}" dt="2023-10-01T14:50:55.932" v="892" actId="20577"/>
          <ac:spMkLst>
            <pc:docMk/>
            <pc:sldMk cId="4151111646" sldId="345"/>
            <ac:spMk id="986" creationId="{00000000-0000-0000-0000-000000000000}"/>
          </ac:spMkLst>
        </pc:spChg>
        <pc:spChg chg="mod">
          <ac:chgData name="ARTEAGA VIVAS ALISSON ANAHI" userId="04968bfb-dc2a-43be-8150-1c663b4416ce" providerId="ADAL" clId="{1BDF781C-79D7-4950-9567-8B181A5A5279}" dt="2023-10-01T15:26:24.486" v="1695" actId="404"/>
          <ac:spMkLst>
            <pc:docMk/>
            <pc:sldMk cId="4151111646" sldId="345"/>
            <ac:spMk id="987" creationId="{00000000-0000-0000-0000-000000000000}"/>
          </ac:spMkLst>
        </pc:spChg>
        <pc:grpChg chg="mod">
          <ac:chgData name="ARTEAGA VIVAS ALISSON ANAHI" userId="04968bfb-dc2a-43be-8150-1c663b4416ce" providerId="ADAL" clId="{1BDF781C-79D7-4950-9567-8B181A5A5279}" dt="2023-10-01T14:51:58.791" v="900" actId="1076"/>
          <ac:grpSpMkLst>
            <pc:docMk/>
            <pc:sldMk cId="4151111646" sldId="345"/>
            <ac:grpSpMk id="1007" creationId="{00000000-0000-0000-0000-000000000000}"/>
          </ac:grpSpMkLst>
        </pc:grpChg>
      </pc:sldChg>
      <pc:sldChg chg="modSp add mod ord">
        <pc:chgData name="ARTEAGA VIVAS ALISSON ANAHI" userId="04968bfb-dc2a-43be-8150-1c663b4416ce" providerId="ADAL" clId="{1BDF781C-79D7-4950-9567-8B181A5A5279}" dt="2023-10-01T15:27:19.561" v="1715" actId="20577"/>
        <pc:sldMkLst>
          <pc:docMk/>
          <pc:sldMk cId="3557996026" sldId="346"/>
        </pc:sldMkLst>
        <pc:spChg chg="mod">
          <ac:chgData name="ARTEAGA VIVAS ALISSON ANAHI" userId="04968bfb-dc2a-43be-8150-1c663b4416ce" providerId="ADAL" clId="{1BDF781C-79D7-4950-9567-8B181A5A5279}" dt="2023-10-01T15:26:31.617" v="1697" actId="404"/>
          <ac:spMkLst>
            <pc:docMk/>
            <pc:sldMk cId="3557996026" sldId="346"/>
            <ac:spMk id="985" creationId="{00000000-0000-0000-0000-000000000000}"/>
          </ac:spMkLst>
        </pc:spChg>
        <pc:spChg chg="mod">
          <ac:chgData name="ARTEAGA VIVAS ALISSON ANAHI" userId="04968bfb-dc2a-43be-8150-1c663b4416ce" providerId="ADAL" clId="{1BDF781C-79D7-4950-9567-8B181A5A5279}" dt="2023-10-01T15:27:19.561" v="1715" actId="20577"/>
          <ac:spMkLst>
            <pc:docMk/>
            <pc:sldMk cId="3557996026" sldId="346"/>
            <ac:spMk id="987" creationId="{00000000-0000-0000-0000-000000000000}"/>
          </ac:spMkLst>
        </pc:spChg>
      </pc:sldChg>
      <pc:sldChg chg="new del">
        <pc:chgData name="ARTEAGA VIVAS ALISSON ANAHI" userId="04968bfb-dc2a-43be-8150-1c663b4416ce" providerId="ADAL" clId="{1BDF781C-79D7-4950-9567-8B181A5A5279}" dt="2023-10-16T15:48:00.068" v="1766" actId="47"/>
        <pc:sldMkLst>
          <pc:docMk/>
          <pc:sldMk cId="1160762771" sldId="347"/>
        </pc:sldMkLst>
      </pc:sldChg>
      <pc:sldMasterChg chg="delSldLayout">
        <pc:chgData name="ARTEAGA VIVAS ALISSON ANAHI" userId="04968bfb-dc2a-43be-8150-1c663b4416ce" providerId="ADAL" clId="{1BDF781C-79D7-4950-9567-8B181A5A5279}" dt="2023-10-16T17:27:52.909" v="1816" actId="47"/>
        <pc:sldMasterMkLst>
          <pc:docMk/>
          <pc:sldMasterMk cId="0" sldId="2147483705"/>
        </pc:sldMasterMkLst>
        <pc:sldLayoutChg chg="del">
          <pc:chgData name="ARTEAGA VIVAS ALISSON ANAHI" userId="04968bfb-dc2a-43be-8150-1c663b4416ce" providerId="ADAL" clId="{1BDF781C-79D7-4950-9567-8B181A5A5279}" dt="2023-10-16T16:32:17.803" v="1768" actId="47"/>
          <pc:sldLayoutMkLst>
            <pc:docMk/>
            <pc:sldMasterMk cId="0" sldId="2147483705"/>
            <pc:sldLayoutMk cId="0" sldId="2147483650"/>
          </pc:sldLayoutMkLst>
        </pc:sldLayoutChg>
        <pc:sldLayoutChg chg="del">
          <pc:chgData name="ARTEAGA VIVAS ALISSON ANAHI" userId="04968bfb-dc2a-43be-8150-1c663b4416ce" providerId="ADAL" clId="{1BDF781C-79D7-4950-9567-8B181A5A5279}" dt="2023-10-01T15:24:43.533" v="1646" actId="47"/>
          <pc:sldLayoutMkLst>
            <pc:docMk/>
            <pc:sldMasterMk cId="0" sldId="2147483705"/>
            <pc:sldLayoutMk cId="0" sldId="2147483652"/>
          </pc:sldLayoutMkLst>
        </pc:sldLayoutChg>
        <pc:sldLayoutChg chg="del">
          <pc:chgData name="ARTEAGA VIVAS ALISSON ANAHI" userId="04968bfb-dc2a-43be-8150-1c663b4416ce" providerId="ADAL" clId="{1BDF781C-79D7-4950-9567-8B181A5A5279}" dt="2023-10-01T15:24:31.487" v="1614" actId="47"/>
          <pc:sldLayoutMkLst>
            <pc:docMk/>
            <pc:sldMasterMk cId="0" sldId="2147483705"/>
            <pc:sldLayoutMk cId="0" sldId="2147483653"/>
          </pc:sldLayoutMkLst>
        </pc:sldLayoutChg>
        <pc:sldLayoutChg chg="del">
          <pc:chgData name="ARTEAGA VIVAS ALISSON ANAHI" userId="04968bfb-dc2a-43be-8150-1c663b4416ce" providerId="ADAL" clId="{1BDF781C-79D7-4950-9567-8B181A5A5279}" dt="2023-10-01T15:24:42.618" v="1643" actId="47"/>
          <pc:sldLayoutMkLst>
            <pc:docMk/>
            <pc:sldMasterMk cId="0" sldId="2147483705"/>
            <pc:sldLayoutMk cId="0" sldId="2147483654"/>
          </pc:sldLayoutMkLst>
        </pc:sldLayoutChg>
        <pc:sldLayoutChg chg="del">
          <pc:chgData name="ARTEAGA VIVAS ALISSON ANAHI" userId="04968bfb-dc2a-43be-8150-1c663b4416ce" providerId="ADAL" clId="{1BDF781C-79D7-4950-9567-8B181A5A5279}" dt="2023-10-01T15:24:34.203" v="1622" actId="47"/>
          <pc:sldLayoutMkLst>
            <pc:docMk/>
            <pc:sldMasterMk cId="0" sldId="2147483705"/>
            <pc:sldLayoutMk cId="0" sldId="2147483656"/>
          </pc:sldLayoutMkLst>
        </pc:sldLayoutChg>
        <pc:sldLayoutChg chg="del">
          <pc:chgData name="ARTEAGA VIVAS ALISSON ANAHI" userId="04968bfb-dc2a-43be-8150-1c663b4416ce" providerId="ADAL" clId="{1BDF781C-79D7-4950-9567-8B181A5A5279}" dt="2023-10-01T15:24:36.128" v="1628" actId="47"/>
          <pc:sldLayoutMkLst>
            <pc:docMk/>
            <pc:sldMasterMk cId="0" sldId="2147483705"/>
            <pc:sldLayoutMk cId="0" sldId="2147483657"/>
          </pc:sldLayoutMkLst>
        </pc:sldLayoutChg>
        <pc:sldLayoutChg chg="del">
          <pc:chgData name="ARTEAGA VIVAS ALISSON ANAHI" userId="04968bfb-dc2a-43be-8150-1c663b4416ce" providerId="ADAL" clId="{1BDF781C-79D7-4950-9567-8B181A5A5279}" dt="2023-10-01T15:15:51.244" v="1359" actId="47"/>
          <pc:sldLayoutMkLst>
            <pc:docMk/>
            <pc:sldMasterMk cId="0" sldId="2147483705"/>
            <pc:sldLayoutMk cId="0" sldId="2147483659"/>
          </pc:sldLayoutMkLst>
        </pc:sldLayoutChg>
        <pc:sldLayoutChg chg="del">
          <pc:chgData name="ARTEAGA VIVAS ALISSON ANAHI" userId="04968bfb-dc2a-43be-8150-1c663b4416ce" providerId="ADAL" clId="{1BDF781C-79D7-4950-9567-8B181A5A5279}" dt="2023-10-01T15:24:37.840" v="1634" actId="47"/>
          <pc:sldLayoutMkLst>
            <pc:docMk/>
            <pc:sldMasterMk cId="0" sldId="2147483705"/>
            <pc:sldLayoutMk cId="0" sldId="2147483662"/>
          </pc:sldLayoutMkLst>
        </pc:sldLayoutChg>
        <pc:sldLayoutChg chg="del">
          <pc:chgData name="ARTEAGA VIVAS ALISSON ANAHI" userId="04968bfb-dc2a-43be-8150-1c663b4416ce" providerId="ADAL" clId="{1BDF781C-79D7-4950-9567-8B181A5A5279}" dt="2023-10-01T15:24:37.568" v="1633" actId="47"/>
          <pc:sldLayoutMkLst>
            <pc:docMk/>
            <pc:sldMasterMk cId="0" sldId="2147483705"/>
            <pc:sldLayoutMk cId="0" sldId="2147483664"/>
          </pc:sldLayoutMkLst>
        </pc:sldLayoutChg>
        <pc:sldLayoutChg chg="del">
          <pc:chgData name="ARTEAGA VIVAS ALISSON ANAHI" userId="04968bfb-dc2a-43be-8150-1c663b4416ce" providerId="ADAL" clId="{1BDF781C-79D7-4950-9567-8B181A5A5279}" dt="2023-10-01T15:24:41.853" v="1641" actId="47"/>
          <pc:sldLayoutMkLst>
            <pc:docMk/>
            <pc:sldMasterMk cId="0" sldId="2147483705"/>
            <pc:sldLayoutMk cId="0" sldId="2147483666"/>
          </pc:sldLayoutMkLst>
        </pc:sldLayoutChg>
        <pc:sldLayoutChg chg="del">
          <pc:chgData name="ARTEAGA VIVAS ALISSON ANAHI" userId="04968bfb-dc2a-43be-8150-1c663b4416ce" providerId="ADAL" clId="{1BDF781C-79D7-4950-9567-8B181A5A5279}" dt="2023-10-01T15:24:48.470" v="1653" actId="47"/>
          <pc:sldLayoutMkLst>
            <pc:docMk/>
            <pc:sldMasterMk cId="0" sldId="2147483705"/>
            <pc:sldLayoutMk cId="0" sldId="2147483667"/>
          </pc:sldLayoutMkLst>
        </pc:sldLayoutChg>
        <pc:sldLayoutChg chg="del">
          <pc:chgData name="ARTEAGA VIVAS ALISSON ANAHI" userId="04968bfb-dc2a-43be-8150-1c663b4416ce" providerId="ADAL" clId="{1BDF781C-79D7-4950-9567-8B181A5A5279}" dt="2023-10-01T15:24:44.730" v="1649" actId="47"/>
          <pc:sldLayoutMkLst>
            <pc:docMk/>
            <pc:sldMasterMk cId="0" sldId="2147483705"/>
            <pc:sldLayoutMk cId="0" sldId="2147483668"/>
          </pc:sldLayoutMkLst>
        </pc:sldLayoutChg>
        <pc:sldLayoutChg chg="del">
          <pc:chgData name="ARTEAGA VIVAS ALISSON ANAHI" userId="04968bfb-dc2a-43be-8150-1c663b4416ce" providerId="ADAL" clId="{1BDF781C-79D7-4950-9567-8B181A5A5279}" dt="2023-10-16T17:27:52.909" v="1816" actId="47"/>
          <pc:sldLayoutMkLst>
            <pc:docMk/>
            <pc:sldMasterMk cId="0" sldId="2147483705"/>
            <pc:sldLayoutMk cId="0" sldId="2147483669"/>
          </pc:sldLayoutMkLst>
        </pc:sldLayoutChg>
        <pc:sldLayoutChg chg="del">
          <pc:chgData name="ARTEAGA VIVAS ALISSON ANAHI" userId="04968bfb-dc2a-43be-8150-1c663b4416ce" providerId="ADAL" clId="{1BDF781C-79D7-4950-9567-8B181A5A5279}" dt="2023-10-01T15:24:48.860" v="1654" actId="47"/>
          <pc:sldLayoutMkLst>
            <pc:docMk/>
            <pc:sldMasterMk cId="0" sldId="2147483705"/>
            <pc:sldLayoutMk cId="0" sldId="2147483671"/>
          </pc:sldLayoutMkLst>
        </pc:sldLayoutChg>
        <pc:sldLayoutChg chg="del">
          <pc:chgData name="ARTEAGA VIVAS ALISSON ANAHI" userId="04968bfb-dc2a-43be-8150-1c663b4416ce" providerId="ADAL" clId="{1BDF781C-79D7-4950-9567-8B181A5A5279}" dt="2023-10-01T15:24:29.182" v="1609" actId="47"/>
          <pc:sldLayoutMkLst>
            <pc:docMk/>
            <pc:sldMasterMk cId="0" sldId="2147483705"/>
            <pc:sldLayoutMk cId="0" sldId="2147483673"/>
          </pc:sldLayoutMkLst>
        </pc:sldLayoutChg>
        <pc:sldLayoutChg chg="del">
          <pc:chgData name="ARTEAGA VIVAS ALISSON ANAHI" userId="04968bfb-dc2a-43be-8150-1c663b4416ce" providerId="ADAL" clId="{1BDF781C-79D7-4950-9567-8B181A5A5279}" dt="2023-10-01T15:24:46.788" v="1652" actId="47"/>
          <pc:sldLayoutMkLst>
            <pc:docMk/>
            <pc:sldMasterMk cId="0" sldId="2147483705"/>
            <pc:sldLayoutMk cId="0" sldId="2147483674"/>
          </pc:sldLayoutMkLst>
        </pc:sldLayoutChg>
        <pc:sldLayoutChg chg="del">
          <pc:chgData name="ARTEAGA VIVAS ALISSON ANAHI" userId="04968bfb-dc2a-43be-8150-1c663b4416ce" providerId="ADAL" clId="{1BDF781C-79D7-4950-9567-8B181A5A5279}" dt="2023-10-01T15:24:46.353" v="1651" actId="47"/>
          <pc:sldLayoutMkLst>
            <pc:docMk/>
            <pc:sldMasterMk cId="0" sldId="2147483705"/>
            <pc:sldLayoutMk cId="0" sldId="2147483676"/>
          </pc:sldLayoutMkLst>
        </pc:sldLayoutChg>
        <pc:sldLayoutChg chg="del">
          <pc:chgData name="ARTEAGA VIVAS ALISSON ANAHI" userId="04968bfb-dc2a-43be-8150-1c663b4416ce" providerId="ADAL" clId="{1BDF781C-79D7-4950-9567-8B181A5A5279}" dt="2023-10-01T15:24:45.538" v="1650" actId="47"/>
          <pc:sldLayoutMkLst>
            <pc:docMk/>
            <pc:sldMasterMk cId="0" sldId="2147483705"/>
            <pc:sldLayoutMk cId="0" sldId="2147483679"/>
          </pc:sldLayoutMkLst>
        </pc:sldLayoutChg>
        <pc:sldLayoutChg chg="del">
          <pc:chgData name="ARTEAGA VIVAS ALISSON ANAHI" userId="04968bfb-dc2a-43be-8150-1c663b4416ce" providerId="ADAL" clId="{1BDF781C-79D7-4950-9567-8B181A5A5279}" dt="2023-10-01T15:24:33.338" v="1619" actId="47"/>
          <pc:sldLayoutMkLst>
            <pc:docMk/>
            <pc:sldMasterMk cId="0" sldId="2147483705"/>
            <pc:sldLayoutMk cId="0" sldId="2147483682"/>
          </pc:sldLayoutMkLst>
        </pc:sldLayoutChg>
        <pc:sldLayoutChg chg="del">
          <pc:chgData name="ARTEAGA VIVAS ALISSON ANAHI" userId="04968bfb-dc2a-43be-8150-1c663b4416ce" providerId="ADAL" clId="{1BDF781C-79D7-4950-9567-8B181A5A5279}" dt="2023-10-01T15:24:38.183" v="1635" actId="47"/>
          <pc:sldLayoutMkLst>
            <pc:docMk/>
            <pc:sldMasterMk cId="0" sldId="2147483705"/>
            <pc:sldLayoutMk cId="0" sldId="2147483684"/>
          </pc:sldLayoutMkLst>
        </pc:sldLayoutChg>
        <pc:sldLayoutChg chg="del">
          <pc:chgData name="ARTEAGA VIVAS ALISSON ANAHI" userId="04968bfb-dc2a-43be-8150-1c663b4416ce" providerId="ADAL" clId="{1BDF781C-79D7-4950-9567-8B181A5A5279}" dt="2023-10-01T15:24:37.321" v="1632" actId="47"/>
          <pc:sldLayoutMkLst>
            <pc:docMk/>
            <pc:sldMasterMk cId="0" sldId="2147483705"/>
            <pc:sldLayoutMk cId="0" sldId="2147483685"/>
          </pc:sldLayoutMkLst>
        </pc:sldLayoutChg>
        <pc:sldLayoutChg chg="del">
          <pc:chgData name="ARTEAGA VIVAS ALISSON ANAHI" userId="04968bfb-dc2a-43be-8150-1c663b4416ce" providerId="ADAL" clId="{1BDF781C-79D7-4950-9567-8B181A5A5279}" dt="2023-10-01T15:24:44.548" v="1648" actId="47"/>
          <pc:sldLayoutMkLst>
            <pc:docMk/>
            <pc:sldMasterMk cId="0" sldId="2147483705"/>
            <pc:sldLayoutMk cId="0" sldId="2147483686"/>
          </pc:sldLayoutMkLst>
        </pc:sldLayoutChg>
        <pc:sldLayoutChg chg="del">
          <pc:chgData name="ARTEAGA VIVAS ALISSON ANAHI" userId="04968bfb-dc2a-43be-8150-1c663b4416ce" providerId="ADAL" clId="{1BDF781C-79D7-4950-9567-8B181A5A5279}" dt="2023-10-01T15:24:36.957" v="1631" actId="47"/>
          <pc:sldLayoutMkLst>
            <pc:docMk/>
            <pc:sldMasterMk cId="0" sldId="2147483705"/>
            <pc:sldLayoutMk cId="0" sldId="2147483687"/>
          </pc:sldLayoutMkLst>
        </pc:sldLayoutChg>
        <pc:sldLayoutChg chg="del">
          <pc:chgData name="ARTEAGA VIVAS ALISSON ANAHI" userId="04968bfb-dc2a-43be-8150-1c663b4416ce" providerId="ADAL" clId="{1BDF781C-79D7-4950-9567-8B181A5A5279}" dt="2023-10-01T15:24:44.183" v="1647" actId="47"/>
          <pc:sldLayoutMkLst>
            <pc:docMk/>
            <pc:sldMasterMk cId="0" sldId="2147483705"/>
            <pc:sldLayoutMk cId="0" sldId="2147483688"/>
          </pc:sldLayoutMkLst>
        </pc:sldLayoutChg>
        <pc:sldLayoutChg chg="del">
          <pc:chgData name="ARTEAGA VIVAS ALISSON ANAHI" userId="04968bfb-dc2a-43be-8150-1c663b4416ce" providerId="ADAL" clId="{1BDF781C-79D7-4950-9567-8B181A5A5279}" dt="2023-10-01T15:24:32.783" v="1617" actId="47"/>
          <pc:sldLayoutMkLst>
            <pc:docMk/>
            <pc:sldMasterMk cId="0" sldId="2147483705"/>
            <pc:sldLayoutMk cId="0" sldId="2147483689"/>
          </pc:sldLayoutMkLst>
        </pc:sldLayoutChg>
        <pc:sldLayoutChg chg="del">
          <pc:chgData name="ARTEAGA VIVAS ALISSON ANAHI" userId="04968bfb-dc2a-43be-8150-1c663b4416ce" providerId="ADAL" clId="{1BDF781C-79D7-4950-9567-8B181A5A5279}" dt="2023-10-01T15:24:43.213" v="1645" actId="47"/>
          <pc:sldLayoutMkLst>
            <pc:docMk/>
            <pc:sldMasterMk cId="0" sldId="2147483705"/>
            <pc:sldLayoutMk cId="0" sldId="2147483690"/>
          </pc:sldLayoutMkLst>
        </pc:sldLayoutChg>
        <pc:sldLayoutChg chg="del">
          <pc:chgData name="ARTEAGA VIVAS ALISSON ANAHI" userId="04968bfb-dc2a-43be-8150-1c663b4416ce" providerId="ADAL" clId="{1BDF781C-79D7-4950-9567-8B181A5A5279}" dt="2023-10-01T15:24:33.718" v="1621" actId="47"/>
          <pc:sldLayoutMkLst>
            <pc:docMk/>
            <pc:sldMasterMk cId="0" sldId="2147483705"/>
            <pc:sldLayoutMk cId="0" sldId="2147483691"/>
          </pc:sldLayoutMkLst>
        </pc:sldLayoutChg>
        <pc:sldLayoutChg chg="del">
          <pc:chgData name="ARTEAGA VIVAS ALISSON ANAHI" userId="04968bfb-dc2a-43be-8150-1c663b4416ce" providerId="ADAL" clId="{1BDF781C-79D7-4950-9567-8B181A5A5279}" dt="2023-10-01T15:24:42.890" v="1644" actId="47"/>
          <pc:sldLayoutMkLst>
            <pc:docMk/>
            <pc:sldMasterMk cId="0" sldId="2147483705"/>
            <pc:sldLayoutMk cId="0" sldId="2147483692"/>
          </pc:sldLayoutMkLst>
        </pc:sldLayoutChg>
        <pc:sldLayoutChg chg="del">
          <pc:chgData name="ARTEAGA VIVAS ALISSON ANAHI" userId="04968bfb-dc2a-43be-8150-1c663b4416ce" providerId="ADAL" clId="{1BDF781C-79D7-4950-9567-8B181A5A5279}" dt="2023-10-01T15:24:35.750" v="1627" actId="47"/>
          <pc:sldLayoutMkLst>
            <pc:docMk/>
            <pc:sldMasterMk cId="0" sldId="2147483705"/>
            <pc:sldLayoutMk cId="0" sldId="2147483693"/>
          </pc:sldLayoutMkLst>
        </pc:sldLayoutChg>
        <pc:sldLayoutChg chg="del">
          <pc:chgData name="ARTEAGA VIVAS ALISSON ANAHI" userId="04968bfb-dc2a-43be-8150-1c663b4416ce" providerId="ADAL" clId="{1BDF781C-79D7-4950-9567-8B181A5A5279}" dt="2023-10-01T15:24:36.588" v="1630" actId="47"/>
          <pc:sldLayoutMkLst>
            <pc:docMk/>
            <pc:sldMasterMk cId="0" sldId="2147483705"/>
            <pc:sldLayoutMk cId="0" sldId="2147483694"/>
          </pc:sldLayoutMkLst>
        </pc:sldLayoutChg>
        <pc:sldLayoutChg chg="del">
          <pc:chgData name="ARTEAGA VIVAS ALISSON ANAHI" userId="04968bfb-dc2a-43be-8150-1c663b4416ce" providerId="ADAL" clId="{1BDF781C-79D7-4950-9567-8B181A5A5279}" dt="2023-10-01T15:24:39.383" v="1639" actId="47"/>
          <pc:sldLayoutMkLst>
            <pc:docMk/>
            <pc:sldMasterMk cId="0" sldId="2147483705"/>
            <pc:sldLayoutMk cId="0" sldId="2147483695"/>
          </pc:sldLayoutMkLst>
        </pc:sldLayoutChg>
        <pc:sldLayoutChg chg="del">
          <pc:chgData name="ARTEAGA VIVAS ALISSON ANAHI" userId="04968bfb-dc2a-43be-8150-1c663b4416ce" providerId="ADAL" clId="{1BDF781C-79D7-4950-9567-8B181A5A5279}" dt="2023-10-01T15:24:30.158" v="1611" actId="47"/>
          <pc:sldLayoutMkLst>
            <pc:docMk/>
            <pc:sldMasterMk cId="0" sldId="2147483705"/>
            <pc:sldLayoutMk cId="0" sldId="2147483696"/>
          </pc:sldLayoutMkLst>
        </pc:sldLayoutChg>
        <pc:sldLayoutChg chg="del">
          <pc:chgData name="ARTEAGA VIVAS ALISSON ANAHI" userId="04968bfb-dc2a-43be-8150-1c663b4416ce" providerId="ADAL" clId="{1BDF781C-79D7-4950-9567-8B181A5A5279}" dt="2023-10-01T15:24:30.808" v="1613" actId="47"/>
          <pc:sldLayoutMkLst>
            <pc:docMk/>
            <pc:sldMasterMk cId="0" sldId="2147483705"/>
            <pc:sldLayoutMk cId="0" sldId="2147483697"/>
          </pc:sldLayoutMkLst>
        </pc:sldLayoutChg>
      </pc:sldMasterChg>
      <pc:sldMasterChg chg="del delSldLayout">
        <pc:chgData name="ARTEAGA VIVAS ALISSON ANAHI" userId="04968bfb-dc2a-43be-8150-1c663b4416ce" providerId="ADAL" clId="{1BDF781C-79D7-4950-9567-8B181A5A5279}" dt="2023-10-01T15:24:17.180" v="1605" actId="47"/>
        <pc:sldMasterMkLst>
          <pc:docMk/>
          <pc:sldMasterMk cId="0" sldId="2147483706"/>
        </pc:sldMasterMkLst>
        <pc:sldLayoutChg chg="del">
          <pc:chgData name="ARTEAGA VIVAS ALISSON ANAHI" userId="04968bfb-dc2a-43be-8150-1c663b4416ce" providerId="ADAL" clId="{1BDF781C-79D7-4950-9567-8B181A5A5279}" dt="2023-10-01T15:24:16.901" v="1601" actId="47"/>
          <pc:sldLayoutMkLst>
            <pc:docMk/>
            <pc:sldMasterMk cId="0" sldId="2147483706"/>
            <pc:sldLayoutMk cId="0" sldId="2147483702"/>
          </pc:sldLayoutMkLst>
        </pc:sldLayoutChg>
        <pc:sldLayoutChg chg="del">
          <pc:chgData name="ARTEAGA VIVAS ALISSON ANAHI" userId="04968bfb-dc2a-43be-8150-1c663b4416ce" providerId="ADAL" clId="{1BDF781C-79D7-4950-9567-8B181A5A5279}" dt="2023-10-01T15:24:17.180" v="1605" actId="47"/>
          <pc:sldLayoutMkLst>
            <pc:docMk/>
            <pc:sldMasterMk cId="0" sldId="2147483706"/>
            <pc:sldLayoutMk cId="0" sldId="2147483703"/>
          </pc:sldLayoutMkLst>
        </pc:sldLayoutChg>
      </pc:sldMasterChg>
      <pc:sldMasterChg chg="del delSldLayout">
        <pc:chgData name="ARTEAGA VIVAS ALISSON ANAHI" userId="04968bfb-dc2a-43be-8150-1c663b4416ce" providerId="ADAL" clId="{1BDF781C-79D7-4950-9567-8B181A5A5279}" dt="2023-10-01T15:24:18.759" v="1606" actId="47"/>
        <pc:sldMasterMkLst>
          <pc:docMk/>
          <pc:sldMasterMk cId="0" sldId="2147483707"/>
        </pc:sldMasterMkLst>
        <pc:sldLayoutChg chg="del">
          <pc:chgData name="ARTEAGA VIVAS ALISSON ANAHI" userId="04968bfb-dc2a-43be-8150-1c663b4416ce" providerId="ADAL" clId="{1BDF781C-79D7-4950-9567-8B181A5A5279}" dt="2023-10-01T15:24:18.759" v="1606" actId="47"/>
          <pc:sldLayoutMkLst>
            <pc:docMk/>
            <pc:sldMasterMk cId="0" sldId="2147483707"/>
            <pc:sldLayoutMk cId="0"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3808d40dd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3808d40dd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33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3808d40dd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3808d40dd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1710476bc4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1710476bc4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08d40d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08d40d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964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173cd25692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1173cd25692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1710476bc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1710476bc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808d40dd4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808d40dd4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08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5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889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710476b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710476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710476b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710476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95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8">
  <p:cSld name="CUSTOM_4_1_1_2">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6"/>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txBox="1">
            <a:spLocks noGrp="1"/>
          </p:cNvSpPr>
          <p:nvPr>
            <p:ph type="title"/>
          </p:nvPr>
        </p:nvSpPr>
        <p:spPr>
          <a:xfrm>
            <a:off x="828325" y="1683375"/>
            <a:ext cx="2909100" cy="70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6"/>
          <p:cNvSpPr txBox="1">
            <a:spLocks noGrp="1"/>
          </p:cNvSpPr>
          <p:nvPr>
            <p:ph type="subTitle" idx="1"/>
          </p:nvPr>
        </p:nvSpPr>
        <p:spPr>
          <a:xfrm>
            <a:off x="828325" y="2357675"/>
            <a:ext cx="2909100" cy="103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6"/>
          <p:cNvSpPr>
            <a:spLocks noGrp="1"/>
          </p:cNvSpPr>
          <p:nvPr>
            <p:ph type="pic" idx="2"/>
          </p:nvPr>
        </p:nvSpPr>
        <p:spPr>
          <a:xfrm>
            <a:off x="456072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1">
  <p:cSld name="CUSTOM_4_1_1_1_1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4972850" y="1869325"/>
            <a:ext cx="3266400" cy="77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29"/>
          <p:cNvSpPr txBox="1">
            <a:spLocks noGrp="1"/>
          </p:cNvSpPr>
          <p:nvPr>
            <p:ph type="subTitle" idx="1"/>
          </p:nvPr>
        </p:nvSpPr>
        <p:spPr>
          <a:xfrm>
            <a:off x="4972850" y="2683775"/>
            <a:ext cx="3266400" cy="108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9"/>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10_1_1">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Google Shape;255;p31"/>
          <p:cNvSpPr/>
          <p:nvPr/>
        </p:nvSpPr>
        <p:spPr>
          <a:xfrm>
            <a:off x="-643025" y="187350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649225" y="-546862"/>
            <a:ext cx="3093600" cy="309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31"/>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31"/>
          <p:cNvSpPr txBox="1">
            <a:spLocks noGrp="1"/>
          </p:cNvSpPr>
          <p:nvPr>
            <p:ph type="subTitle" idx="1"/>
          </p:nvPr>
        </p:nvSpPr>
        <p:spPr>
          <a:xfrm>
            <a:off x="6174600" y="3341997"/>
            <a:ext cx="224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31"/>
          <p:cNvSpPr txBox="1">
            <a:spLocks noGrp="1"/>
          </p:cNvSpPr>
          <p:nvPr>
            <p:ph type="subTitle" idx="3"/>
          </p:nvPr>
        </p:nvSpPr>
        <p:spPr>
          <a:xfrm>
            <a:off x="720157" y="3341981"/>
            <a:ext cx="2250300" cy="126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31"/>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62" name="Google Shape;262;p31"/>
          <p:cNvPicPr preferRelativeResize="0"/>
          <p:nvPr/>
        </p:nvPicPr>
        <p:blipFill rotWithShape="1">
          <a:blip r:embed="rId3">
            <a:alphaModFix/>
          </a:blip>
          <a:srcRect r="28886" b="34314"/>
          <a:stretch/>
        </p:blipFill>
        <p:spPr>
          <a:xfrm>
            <a:off x="6764225" y="951000"/>
            <a:ext cx="2380825" cy="1332674"/>
          </a:xfrm>
          <a:prstGeom prst="rect">
            <a:avLst/>
          </a:prstGeom>
          <a:noFill/>
          <a:ln>
            <a:noFill/>
          </a:ln>
        </p:spPr>
      </p:pic>
      <p:pic>
        <p:nvPicPr>
          <p:cNvPr id="263" name="Google Shape;263;p31"/>
          <p:cNvPicPr preferRelativeResize="0"/>
          <p:nvPr/>
        </p:nvPicPr>
        <p:blipFill rotWithShape="1">
          <a:blip r:embed="rId3">
            <a:alphaModFix/>
          </a:blip>
          <a:srcRect r="28886" b="34314"/>
          <a:stretch/>
        </p:blipFill>
        <p:spPr>
          <a:xfrm>
            <a:off x="0" y="0"/>
            <a:ext cx="2380825" cy="13326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CUSTOM_10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32"/>
          <p:cNvSpPr txBox="1">
            <a:spLocks noGrp="1"/>
          </p:cNvSpPr>
          <p:nvPr>
            <p:ph type="title" idx="2"/>
          </p:nvPr>
        </p:nvSpPr>
        <p:spPr>
          <a:xfrm>
            <a:off x="3312000" y="15548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32"/>
          <p:cNvSpPr txBox="1">
            <a:spLocks noGrp="1"/>
          </p:cNvSpPr>
          <p:nvPr>
            <p:ph type="subTitle" idx="1"/>
          </p:nvPr>
        </p:nvSpPr>
        <p:spPr>
          <a:xfrm>
            <a:off x="3312000" y="19489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2"/>
          <p:cNvSpPr txBox="1">
            <a:spLocks noGrp="1"/>
          </p:cNvSpPr>
          <p:nvPr>
            <p:ph type="title" idx="3"/>
          </p:nvPr>
        </p:nvSpPr>
        <p:spPr>
          <a:xfrm>
            <a:off x="3815400" y="30796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32"/>
          <p:cNvSpPr txBox="1">
            <a:spLocks noGrp="1"/>
          </p:cNvSpPr>
          <p:nvPr>
            <p:ph type="subTitle" idx="4"/>
          </p:nvPr>
        </p:nvSpPr>
        <p:spPr>
          <a:xfrm>
            <a:off x="3815402" y="34737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70" name="Google Shape;270;p32"/>
          <p:cNvPicPr preferRelativeResize="0"/>
          <p:nvPr/>
        </p:nvPicPr>
        <p:blipFill>
          <a:blip r:embed="rId3">
            <a:alphaModFix/>
          </a:blip>
          <a:stretch>
            <a:fillRect/>
          </a:stretch>
        </p:blipFill>
        <p:spPr>
          <a:xfrm>
            <a:off x="102817" y="117700"/>
            <a:ext cx="2441750" cy="1479701"/>
          </a:xfrm>
          <a:prstGeom prst="rect">
            <a:avLst/>
          </a:prstGeom>
          <a:noFill/>
          <a:ln>
            <a:noFill/>
          </a:ln>
        </p:spPr>
      </p:pic>
      <p:sp>
        <p:nvSpPr>
          <p:cNvPr id="271" name="Google Shape;271;p32"/>
          <p:cNvSpPr/>
          <p:nvPr/>
        </p:nvSpPr>
        <p:spPr>
          <a:xfrm>
            <a:off x="4908025" y="15974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89428" y="-547688"/>
            <a:ext cx="3235500" cy="1960713"/>
          </a:xfrm>
          <a:prstGeom prst="rect">
            <a:avLst/>
          </a:prstGeom>
          <a:noFill/>
          <a:ln>
            <a:noFill/>
          </a:ln>
        </p:spPr>
      </p:pic>
      <p:sp>
        <p:nvSpPr>
          <p:cNvPr id="291" name="Google Shape;291;p34"/>
          <p:cNvSpPr/>
          <p:nvPr/>
        </p:nvSpPr>
        <p:spPr>
          <a:xfrm>
            <a:off x="-2610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46998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4"/>
          <p:cNvPicPr preferRelativeResize="0"/>
          <p:nvPr/>
        </p:nvPicPr>
        <p:blipFill rotWithShape="1">
          <a:blip r:embed="rId3">
            <a:alphaModFix/>
          </a:blip>
          <a:srcRect b="50206"/>
          <a:stretch/>
        </p:blipFill>
        <p:spPr>
          <a:xfrm>
            <a:off x="5936725" y="4167181"/>
            <a:ext cx="3235500" cy="976325"/>
          </a:xfrm>
          <a:prstGeom prst="rect">
            <a:avLst/>
          </a:prstGeom>
          <a:noFill/>
          <a:ln>
            <a:noFill/>
          </a:ln>
        </p:spPr>
      </p:pic>
      <p:sp>
        <p:nvSpPr>
          <p:cNvPr id="294" name="Google Shape;294;p34"/>
          <p:cNvSpPr txBox="1">
            <a:spLocks noGrp="1"/>
          </p:cNvSpPr>
          <p:nvPr>
            <p:ph type="title"/>
          </p:nvPr>
        </p:nvSpPr>
        <p:spPr>
          <a:xfrm>
            <a:off x="9990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34"/>
          <p:cNvSpPr txBox="1">
            <a:spLocks noGrp="1"/>
          </p:cNvSpPr>
          <p:nvPr>
            <p:ph type="subTitle" idx="1"/>
          </p:nvPr>
        </p:nvSpPr>
        <p:spPr>
          <a:xfrm>
            <a:off x="9990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4"/>
          <p:cNvSpPr txBox="1">
            <a:spLocks noGrp="1"/>
          </p:cNvSpPr>
          <p:nvPr>
            <p:ph type="title" idx="2"/>
          </p:nvPr>
        </p:nvSpPr>
        <p:spPr>
          <a:xfrm>
            <a:off x="3610850" y="2522225"/>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34"/>
          <p:cNvSpPr txBox="1">
            <a:spLocks noGrp="1"/>
          </p:cNvSpPr>
          <p:nvPr>
            <p:ph type="subTitle" idx="3"/>
          </p:nvPr>
        </p:nvSpPr>
        <p:spPr>
          <a:xfrm>
            <a:off x="3610850" y="3049925"/>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34"/>
          <p:cNvSpPr txBox="1">
            <a:spLocks noGrp="1"/>
          </p:cNvSpPr>
          <p:nvPr>
            <p:ph type="title" idx="4"/>
          </p:nvPr>
        </p:nvSpPr>
        <p:spPr>
          <a:xfrm>
            <a:off x="62226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34"/>
          <p:cNvSpPr txBox="1">
            <a:spLocks noGrp="1"/>
          </p:cNvSpPr>
          <p:nvPr>
            <p:ph type="subTitle" idx="5"/>
          </p:nvPr>
        </p:nvSpPr>
        <p:spPr>
          <a:xfrm>
            <a:off x="62226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34"/>
          <p:cNvSpPr txBox="1">
            <a:spLocks noGrp="1"/>
          </p:cNvSpPr>
          <p:nvPr>
            <p:ph type="title" idx="6" hasCustomPrompt="1"/>
          </p:nvPr>
        </p:nvSpPr>
        <p:spPr>
          <a:xfrm>
            <a:off x="1294400"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 name="Google Shape;301;p34"/>
          <p:cNvSpPr txBox="1">
            <a:spLocks noGrp="1"/>
          </p:cNvSpPr>
          <p:nvPr>
            <p:ph type="title" idx="7" hasCustomPrompt="1"/>
          </p:nvPr>
        </p:nvSpPr>
        <p:spPr>
          <a:xfrm>
            <a:off x="3906201" y="1702340"/>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2" name="Google Shape;302;p34"/>
          <p:cNvSpPr txBox="1">
            <a:spLocks noGrp="1"/>
          </p:cNvSpPr>
          <p:nvPr>
            <p:ph type="title" idx="8" hasCustomPrompt="1"/>
          </p:nvPr>
        </p:nvSpPr>
        <p:spPr>
          <a:xfrm>
            <a:off x="6518002"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3" name="Google Shape;303;p34"/>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5"/>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35"/>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35"/>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35"/>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35"/>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35"/>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35"/>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3" name="Google Shape;313;p35"/>
          <p:cNvGrpSpPr/>
          <p:nvPr/>
        </p:nvGrpSpPr>
        <p:grpSpPr>
          <a:xfrm>
            <a:off x="8373782" y="4621856"/>
            <a:ext cx="882480" cy="329031"/>
            <a:chOff x="4042650" y="642025"/>
            <a:chExt cx="1154625" cy="430500"/>
          </a:xfrm>
        </p:grpSpPr>
        <p:sp>
          <p:nvSpPr>
            <p:cNvPr id="314" name="Google Shape;314;p3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5"/>
          <p:cNvGrpSpPr/>
          <p:nvPr/>
        </p:nvGrpSpPr>
        <p:grpSpPr>
          <a:xfrm rot="10800000">
            <a:off x="5649001" y="4534812"/>
            <a:ext cx="2724785" cy="350705"/>
            <a:chOff x="198225" y="4390550"/>
            <a:chExt cx="3765075" cy="484600"/>
          </a:xfrm>
        </p:grpSpPr>
        <p:sp>
          <p:nvSpPr>
            <p:cNvPr id="317" name="Google Shape;317;p3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5"/>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5"/>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6_1_1_2">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37"/>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37"/>
          <p:cNvSpPr txBox="1">
            <a:spLocks noGrp="1"/>
          </p:cNvSpPr>
          <p:nvPr>
            <p:ph type="title" idx="2"/>
          </p:nvPr>
        </p:nvSpPr>
        <p:spPr>
          <a:xfrm>
            <a:off x="890875"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 name="Google Shape;335;p37"/>
          <p:cNvSpPr txBox="1">
            <a:spLocks noGrp="1"/>
          </p:cNvSpPr>
          <p:nvPr>
            <p:ph type="subTitle" idx="1"/>
          </p:nvPr>
        </p:nvSpPr>
        <p:spPr>
          <a:xfrm>
            <a:off x="8908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37"/>
          <p:cNvSpPr txBox="1">
            <a:spLocks noGrp="1"/>
          </p:cNvSpPr>
          <p:nvPr>
            <p:ph type="title" idx="3"/>
          </p:nvPr>
        </p:nvSpPr>
        <p:spPr>
          <a:xfrm>
            <a:off x="3439563"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37"/>
          <p:cNvSpPr txBox="1">
            <a:spLocks noGrp="1"/>
          </p:cNvSpPr>
          <p:nvPr>
            <p:ph type="subTitle" idx="4"/>
          </p:nvPr>
        </p:nvSpPr>
        <p:spPr>
          <a:xfrm>
            <a:off x="34395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37"/>
          <p:cNvSpPr txBox="1">
            <a:spLocks noGrp="1"/>
          </p:cNvSpPr>
          <p:nvPr>
            <p:ph type="title" idx="5"/>
          </p:nvPr>
        </p:nvSpPr>
        <p:spPr>
          <a:xfrm>
            <a:off x="5988275"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37"/>
          <p:cNvSpPr txBox="1">
            <a:spLocks noGrp="1"/>
          </p:cNvSpPr>
          <p:nvPr>
            <p:ph type="subTitle" idx="6"/>
          </p:nvPr>
        </p:nvSpPr>
        <p:spPr>
          <a:xfrm>
            <a:off x="59882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0" name="Google Shape;340;p37"/>
          <p:cNvGrpSpPr/>
          <p:nvPr/>
        </p:nvGrpSpPr>
        <p:grpSpPr>
          <a:xfrm>
            <a:off x="8373782" y="4621856"/>
            <a:ext cx="882480" cy="329031"/>
            <a:chOff x="4042650" y="642025"/>
            <a:chExt cx="1154625" cy="430500"/>
          </a:xfrm>
        </p:grpSpPr>
        <p:sp>
          <p:nvSpPr>
            <p:cNvPr id="341" name="Google Shape;341;p37"/>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7"/>
          <p:cNvGrpSpPr/>
          <p:nvPr/>
        </p:nvGrpSpPr>
        <p:grpSpPr>
          <a:xfrm rot="10800000">
            <a:off x="5649001" y="4534812"/>
            <a:ext cx="2724785" cy="350705"/>
            <a:chOff x="198225" y="4390550"/>
            <a:chExt cx="3765075" cy="484600"/>
          </a:xfrm>
        </p:grpSpPr>
        <p:sp>
          <p:nvSpPr>
            <p:cNvPr id="344" name="Google Shape;344;p3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7"/>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7"/>
          <p:cNvPicPr preferRelativeResize="0"/>
          <p:nvPr/>
        </p:nvPicPr>
        <p:blipFill rotWithShape="1">
          <a:blip r:embed="rId3">
            <a:alphaModFix/>
          </a:blip>
          <a:srcRect b="44478"/>
          <a:stretch/>
        </p:blipFill>
        <p:spPr>
          <a:xfrm>
            <a:off x="70550" y="54126"/>
            <a:ext cx="2502225" cy="841925"/>
          </a:xfrm>
          <a:prstGeom prst="rect">
            <a:avLst/>
          </a:prstGeom>
          <a:noFill/>
          <a:ln>
            <a:noFill/>
          </a:ln>
        </p:spPr>
      </p:pic>
      <p:sp>
        <p:nvSpPr>
          <p:cNvPr id="348" name="Google Shape;348;p37"/>
          <p:cNvSpPr>
            <a:spLocks noGrp="1"/>
          </p:cNvSpPr>
          <p:nvPr>
            <p:ph type="pic" idx="7"/>
          </p:nvPr>
        </p:nvSpPr>
        <p:spPr>
          <a:xfrm>
            <a:off x="2376450" y="1285600"/>
            <a:ext cx="4368000" cy="19338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5350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title" idx="3"/>
          </p:nvPr>
        </p:nvSpPr>
        <p:spPr>
          <a:xfrm>
            <a:off x="49041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04152"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4"/>
          </p:nvPr>
        </p:nvSpPr>
        <p:spPr>
          <a:xfrm>
            <a:off x="1535050"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423988" y="8593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12288" y="44680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5"/>
          <p:cNvPicPr preferRelativeResize="0"/>
          <p:nvPr/>
        </p:nvPicPr>
        <p:blipFill rotWithShape="1">
          <a:blip r:embed="rId3">
            <a:alphaModFix/>
          </a:blip>
          <a:srcRect b="33936"/>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5"/>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2" name="Google Shape;152;p1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19"/>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9" name="Google Shape;179;p19"/>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80" name="Google Shape;180;p19"/>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1" r:id="rId7"/>
    <p:sldLayoutId id="2147483663" r:id="rId8"/>
    <p:sldLayoutId id="2147483665" r:id="rId9"/>
    <p:sldLayoutId id="2147483670" r:id="rId10"/>
    <p:sldLayoutId id="2147483672" r:id="rId11"/>
    <p:sldLayoutId id="2147483675" r:id="rId12"/>
    <p:sldLayoutId id="2147483677" r:id="rId13"/>
    <p:sldLayoutId id="2147483678" r:id="rId14"/>
    <p:sldLayoutId id="2147483680" r:id="rId15"/>
    <p:sldLayoutId id="2147483681" r:id="rId16"/>
    <p:sldLayoutId id="2147483683" r:id="rId17"/>
    <p:sldLayoutId id="2147483698" r:id="rId18"/>
    <p:sldLayoutId id="2147483699" r:id="rId19"/>
    <p:sldLayoutId id="2147483700" r:id="rId20"/>
    <p:sldLayoutId id="2147483701"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490415" y="280376"/>
            <a:ext cx="4072990" cy="4293345"/>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3272218" y="1022250"/>
            <a:ext cx="5973382"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s-ES" sz="3200" dirty="0"/>
            </a:br>
            <a:r>
              <a:rPr lang="es-ES" sz="3200" dirty="0"/>
              <a:t>Introducción al aprendizaje automático, las redes neuronales y el</a:t>
            </a:r>
            <a:br>
              <a:rPr lang="es-ES" sz="3200" dirty="0"/>
            </a:br>
            <a:r>
              <a:rPr lang="es-ES" sz="3200" dirty="0"/>
              <a:t>aprendizaje profundo</a:t>
            </a:r>
            <a:endParaRPr sz="3200" dirty="0"/>
          </a:p>
        </p:txBody>
      </p:sp>
      <p:sp>
        <p:nvSpPr>
          <p:cNvPr id="593" name="Google Shape;593;p61"/>
          <p:cNvSpPr txBox="1">
            <a:spLocks noGrp="1"/>
          </p:cNvSpPr>
          <p:nvPr>
            <p:ph type="subTitle" idx="1"/>
          </p:nvPr>
        </p:nvSpPr>
        <p:spPr>
          <a:xfrm>
            <a:off x="3939915" y="3300150"/>
            <a:ext cx="4411075" cy="677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C" dirty="0"/>
              <a:t>Rene Y. Choi , Aaron S. </a:t>
            </a:r>
            <a:r>
              <a:rPr lang="es-EC" dirty="0" err="1"/>
              <a:t>Coyner</a:t>
            </a:r>
            <a:r>
              <a:rPr lang="es-EC" dirty="0"/>
              <a:t>, </a:t>
            </a:r>
            <a:r>
              <a:rPr lang="es-EC" dirty="0" err="1"/>
              <a:t>Jayashree</a:t>
            </a:r>
            <a:r>
              <a:rPr lang="es-EC" dirty="0"/>
              <a:t> </a:t>
            </a:r>
            <a:r>
              <a:rPr lang="es-EC" dirty="0" err="1"/>
              <a:t>Kalpathy</a:t>
            </a:r>
            <a:r>
              <a:rPr lang="es-EC" dirty="0"/>
              <a:t>-Cramer, Michael F. Chiang ,</a:t>
            </a:r>
          </a:p>
          <a:p>
            <a:pPr marL="0" lvl="0" indent="0" rtl="0">
              <a:spcBef>
                <a:spcPts val="0"/>
              </a:spcBef>
              <a:spcAft>
                <a:spcPts val="0"/>
              </a:spcAft>
              <a:buNone/>
            </a:pPr>
            <a:r>
              <a:rPr lang="es-EC" dirty="0"/>
              <a:t>and J. Peter Campbell</a:t>
            </a:r>
            <a:endParaRPr dirty="0"/>
          </a:p>
        </p:txBody>
      </p:sp>
      <p:pic>
        <p:nvPicPr>
          <p:cNvPr id="594" name="Google Shape;594;p61"/>
          <p:cNvPicPr preferRelativeResize="0"/>
          <p:nvPr/>
        </p:nvPicPr>
        <p:blipFill>
          <a:blip r:embed="rId3">
            <a:alphaModFix/>
          </a:blip>
          <a:stretch>
            <a:fillRect/>
          </a:stretch>
        </p:blipFill>
        <p:spPr>
          <a:xfrm>
            <a:off x="-428100" y="108763"/>
            <a:ext cx="4493233"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55407" y="-50071"/>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94"/>
                                        </p:tgtEl>
                                        <p:attrNameLst>
                                          <p:attrName>r</p:attrName>
                                        </p:attrNameLst>
                                      </p:cBhvr>
                                    </p:animRot>
                                    <p:animRot by="-240000">
                                      <p:cBhvr>
                                        <p:cTn id="7" dur="200" fill="hold">
                                          <p:stCondLst>
                                            <p:cond delay="200"/>
                                          </p:stCondLst>
                                        </p:cTn>
                                        <p:tgtEl>
                                          <p:spTgt spid="594"/>
                                        </p:tgtEl>
                                        <p:attrNameLst>
                                          <p:attrName>r</p:attrName>
                                        </p:attrNameLst>
                                      </p:cBhvr>
                                    </p:animRot>
                                    <p:animRot by="240000">
                                      <p:cBhvr>
                                        <p:cTn id="8" dur="200" fill="hold">
                                          <p:stCondLst>
                                            <p:cond delay="400"/>
                                          </p:stCondLst>
                                        </p:cTn>
                                        <p:tgtEl>
                                          <p:spTgt spid="594"/>
                                        </p:tgtEl>
                                        <p:attrNameLst>
                                          <p:attrName>r</p:attrName>
                                        </p:attrNameLst>
                                      </p:cBhvr>
                                    </p:animRot>
                                    <p:animRot by="-240000">
                                      <p:cBhvr>
                                        <p:cTn id="9" dur="200" fill="hold">
                                          <p:stCondLst>
                                            <p:cond delay="600"/>
                                          </p:stCondLst>
                                        </p:cTn>
                                        <p:tgtEl>
                                          <p:spTgt spid="594"/>
                                        </p:tgtEl>
                                        <p:attrNameLst>
                                          <p:attrName>r</p:attrName>
                                        </p:attrNameLst>
                                      </p:cBhvr>
                                    </p:animRot>
                                    <p:animRot by="120000">
                                      <p:cBhvr>
                                        <p:cTn id="10" dur="200" fill="hold">
                                          <p:stCondLst>
                                            <p:cond delay="800"/>
                                          </p:stCondLst>
                                        </p:cTn>
                                        <p:tgtEl>
                                          <p:spTgt spid="5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1" y="708401"/>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620604" y="2294124"/>
            <a:ext cx="6344250" cy="996900"/>
          </a:xfrm>
          <a:prstGeom prst="rect">
            <a:avLst/>
          </a:prstGeom>
        </p:spPr>
        <p:txBody>
          <a:bodyPr spcFirstLastPara="1" wrap="square" lIns="91425" tIns="91425" rIns="91425" bIns="91425" anchor="b" anchorCtr="0">
            <a:noAutofit/>
          </a:bodyPr>
          <a:lstStyle/>
          <a:p>
            <a:pPr lvl="0"/>
            <a:r>
              <a:rPr lang="es-EC" sz="3600" dirty="0"/>
              <a:t>Métodos clásicos de aprendizaje automático</a:t>
            </a:r>
            <a:endParaRPr sz="3600" dirty="0"/>
          </a:p>
        </p:txBody>
      </p:sp>
      <p:sp>
        <p:nvSpPr>
          <p:cNvPr id="986" name="Google Shape;986;p80"/>
          <p:cNvSpPr txBox="1">
            <a:spLocks noGrp="1"/>
          </p:cNvSpPr>
          <p:nvPr>
            <p:ph type="title" idx="2"/>
          </p:nvPr>
        </p:nvSpPr>
        <p:spPr>
          <a:xfrm>
            <a:off x="3752251" y="1009439"/>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87" name="Google Shape;987;p80"/>
          <p:cNvSpPr txBox="1">
            <a:spLocks noGrp="1"/>
          </p:cNvSpPr>
          <p:nvPr>
            <p:ph type="subTitle" idx="1"/>
          </p:nvPr>
        </p:nvSpPr>
        <p:spPr>
          <a:xfrm>
            <a:off x="1452399" y="3459026"/>
            <a:ext cx="7002665" cy="528000"/>
          </a:xfrm>
          <a:prstGeom prst="rect">
            <a:avLst/>
          </a:prstGeom>
        </p:spPr>
        <p:txBody>
          <a:bodyPr spcFirstLastPara="1" wrap="square" lIns="91425" tIns="91425" rIns="91425" bIns="91425" anchor="t" anchorCtr="0">
            <a:noAutofit/>
          </a:bodyPr>
          <a:lstStyle/>
          <a:p>
            <a:pPr marL="0" lvl="0" indent="0" algn="l"/>
            <a:r>
              <a:rPr lang="es-ES" sz="1400" dirty="0"/>
              <a:t>Hay muchos algoritmos de aprendizaje automático que se utilizan en</a:t>
            </a:r>
          </a:p>
          <a:p>
            <a:pPr marL="0" lvl="0" indent="0" algn="l"/>
            <a:r>
              <a:rPr lang="es-ES" sz="1400" dirty="0"/>
              <a:t>medicina. A continuación, se describen algunos de los más populares hasta la fecha.</a:t>
            </a:r>
            <a:endParaRPr sz="1400"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80"/>
          <p:cNvGrpSpPr/>
          <p:nvPr/>
        </p:nvGrpSpPr>
        <p:grpSpPr>
          <a:xfrm>
            <a:off x="6487701" y="520139"/>
            <a:ext cx="1154625" cy="1014150"/>
            <a:chOff x="6487700" y="903313"/>
            <a:chExt cx="1154625" cy="1014150"/>
          </a:xfrm>
        </p:grpSpPr>
        <p:grpSp>
          <p:nvGrpSpPr>
            <p:cNvPr id="1003" name="Google Shape;1003;p80"/>
            <p:cNvGrpSpPr/>
            <p:nvPr/>
          </p:nvGrpSpPr>
          <p:grpSpPr>
            <a:xfrm flipH="1">
              <a:off x="6487700" y="1486963"/>
              <a:ext cx="1154625" cy="430500"/>
              <a:chOff x="4042650" y="642025"/>
              <a:chExt cx="1154625" cy="430500"/>
            </a:xfrm>
          </p:grpSpPr>
          <p:sp>
            <p:nvSpPr>
              <p:cNvPr id="1004" name="Google Shape;1004;p8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80"/>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7"/>
                                        </p:tgtEl>
                                        <p:attrNameLst>
                                          <p:attrName>style.visibility</p:attrName>
                                        </p:attrNameLst>
                                      </p:cBhvr>
                                      <p:to>
                                        <p:strVal val="visible"/>
                                      </p:to>
                                    </p:set>
                                    <p:animEffect transition="in" filter="fade">
                                      <p:cBhvr>
                                        <p:cTn id="13" dur="1000"/>
                                        <p:tgtEl>
                                          <p:spTgt spid="987"/>
                                        </p:tgtEl>
                                      </p:cBhvr>
                                    </p:animEffect>
                                  </p:childTnLst>
                                </p:cTn>
                              </p:par>
                              <p:par>
                                <p:cTn id="14" presetID="10" presetClass="entr" presetSubtype="0" fill="hold" nodeType="withEffect">
                                  <p:stCondLst>
                                    <p:cond delay="0"/>
                                  </p:stCondLst>
                                  <p:childTnLst>
                                    <p:set>
                                      <p:cBhvr>
                                        <p:cTn id="15" dur="1" fill="hold">
                                          <p:stCondLst>
                                            <p:cond delay="0"/>
                                          </p:stCondLst>
                                        </p:cTn>
                                        <p:tgtEl>
                                          <p:spTgt spid="985"/>
                                        </p:tgtEl>
                                        <p:attrNameLst>
                                          <p:attrName>style.visibility</p:attrName>
                                        </p:attrNameLst>
                                      </p:cBhvr>
                                      <p:to>
                                        <p:strVal val="visible"/>
                                      </p:to>
                                    </p:set>
                                    <p:animEffect transition="in" filter="fade">
                                      <p:cBhvr>
                                        <p:cTn id="16" dur="1000"/>
                                        <p:tgtEl>
                                          <p:spTgt spid="9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84"/>
                                        </p:tgtEl>
                                        <p:attrNameLst>
                                          <p:attrName>style.visibility</p:attrName>
                                        </p:attrNameLst>
                                      </p:cBhvr>
                                      <p:to>
                                        <p:strVal val="visible"/>
                                      </p:to>
                                    </p:set>
                                    <p:animEffect transition="in" filter="fade">
                                      <p:cBhvr>
                                        <p:cTn id="21" dur="1000"/>
                                        <p:tgtEl>
                                          <p:spTgt spid="98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007"/>
                                        </p:tgtEl>
                                        <p:attrNameLst>
                                          <p:attrName>style.visibility</p:attrName>
                                        </p:attrNameLst>
                                      </p:cBhvr>
                                      <p:to>
                                        <p:strVal val="visible"/>
                                      </p:to>
                                    </p:set>
                                    <p:anim calcmode="lin" valueType="num">
                                      <p:cBhvr additive="base">
                                        <p:cTn id="26" dur="1000"/>
                                        <p:tgtEl>
                                          <p:spTgt spid="1007"/>
                                        </p:tgtEl>
                                        <p:attrNameLst>
                                          <p:attrName>ppt_y</p:attrName>
                                        </p:attrNameLst>
                                      </p:cBhvr>
                                      <p:tavLst>
                                        <p:tav tm="0">
                                          <p:val>
                                            <p:strVal val="#ppt_y-1"/>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002"/>
                                        </p:tgtEl>
                                        <p:attrNameLst>
                                          <p:attrName>style.visibility</p:attrName>
                                        </p:attrNameLst>
                                      </p:cBhvr>
                                      <p:to>
                                        <p:strVal val="visible"/>
                                      </p:to>
                                    </p:set>
                                    <p:anim calcmode="lin" valueType="num">
                                      <p:cBhvr additive="base">
                                        <p:cTn id="29" dur="1000"/>
                                        <p:tgtEl>
                                          <p:spTgt spid="10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4" name="Google Shape;3644;p112">
            <a:extLst>
              <a:ext uri="{FF2B5EF4-FFF2-40B4-BE49-F238E27FC236}">
                <a16:creationId xmlns:a16="http://schemas.microsoft.com/office/drawing/2014/main" id="{CA3D7B25-E6D6-82BC-6BD4-23023624F945}"/>
              </a:ext>
            </a:extLst>
          </p:cNvPr>
          <p:cNvPicPr preferRelativeResize="0"/>
          <p:nvPr/>
        </p:nvPicPr>
        <p:blipFill>
          <a:blip r:embed="rId3">
            <a:alphaModFix/>
          </a:blip>
          <a:stretch>
            <a:fillRect/>
          </a:stretch>
        </p:blipFill>
        <p:spPr>
          <a:xfrm>
            <a:off x="3213934" y="599324"/>
            <a:ext cx="2899345" cy="3241468"/>
          </a:xfrm>
          <a:prstGeom prst="rect">
            <a:avLst/>
          </a:prstGeom>
          <a:noFill/>
          <a:ln>
            <a:noFill/>
          </a:ln>
        </p:spPr>
      </p:pic>
      <p:sp>
        <p:nvSpPr>
          <p:cNvPr id="967" name="Google Shape;967;p79"/>
          <p:cNvSpPr/>
          <p:nvPr/>
        </p:nvSpPr>
        <p:spPr>
          <a:xfrm>
            <a:off x="145766" y="820893"/>
            <a:ext cx="3482400" cy="3387969"/>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9"/>
          <p:cNvSpPr txBox="1">
            <a:spLocks noGrp="1"/>
          </p:cNvSpPr>
          <p:nvPr>
            <p:ph type="title"/>
          </p:nvPr>
        </p:nvSpPr>
        <p:spPr>
          <a:xfrm>
            <a:off x="-215136" y="1317428"/>
            <a:ext cx="2909100" cy="706800"/>
          </a:xfrm>
          <a:prstGeom prst="rect">
            <a:avLst/>
          </a:prstGeom>
        </p:spPr>
        <p:txBody>
          <a:bodyPr spcFirstLastPara="1" wrap="square" lIns="91425" tIns="91425" rIns="91425" bIns="91425" anchor="b" anchorCtr="0">
            <a:noAutofit/>
          </a:bodyPr>
          <a:lstStyle/>
          <a:p>
            <a:pPr lvl="0" algn="ctr"/>
            <a:r>
              <a:rPr lang="es-EC" sz="3200" dirty="0"/>
              <a:t>Regresión lineal</a:t>
            </a:r>
            <a:endParaRPr sz="3200" dirty="0"/>
          </a:p>
        </p:txBody>
      </p:sp>
      <p:sp>
        <p:nvSpPr>
          <p:cNvPr id="969" name="Google Shape;969;p79"/>
          <p:cNvSpPr txBox="1">
            <a:spLocks noGrp="1"/>
          </p:cNvSpPr>
          <p:nvPr>
            <p:ph type="subTitle" idx="1"/>
          </p:nvPr>
        </p:nvSpPr>
        <p:spPr>
          <a:xfrm>
            <a:off x="432416" y="2220058"/>
            <a:ext cx="2909100" cy="1031700"/>
          </a:xfrm>
          <a:prstGeom prst="rect">
            <a:avLst/>
          </a:prstGeom>
        </p:spPr>
        <p:txBody>
          <a:bodyPr spcFirstLastPara="1" wrap="square" lIns="91425" tIns="91425" rIns="91425" bIns="91425" anchor="t" anchorCtr="0">
            <a:noAutofit/>
          </a:bodyPr>
          <a:lstStyle/>
          <a:p>
            <a:pPr marL="0" lvl="0" indent="0" algn="l"/>
            <a:r>
              <a:rPr lang="es-ES" dirty="0"/>
              <a:t>La regresión lineal es una técnica de análisis que se utiliza para</a:t>
            </a:r>
          </a:p>
          <a:p>
            <a:pPr marL="0" lvl="0" indent="0" algn="l"/>
            <a:r>
              <a:rPr lang="es-ES" dirty="0"/>
              <a:t>resolver un problema de regresión utilizando una línea recta para describir un conjunto de datos.</a:t>
            </a:r>
            <a:endParaRPr dirty="0"/>
          </a:p>
        </p:txBody>
      </p:sp>
      <p:grpSp>
        <p:nvGrpSpPr>
          <p:cNvPr id="973" name="Google Shape;973;p79"/>
          <p:cNvGrpSpPr/>
          <p:nvPr/>
        </p:nvGrpSpPr>
        <p:grpSpPr>
          <a:xfrm>
            <a:off x="523976" y="187657"/>
            <a:ext cx="3104190" cy="411667"/>
            <a:chOff x="592131" y="714783"/>
            <a:chExt cx="3104190" cy="411667"/>
          </a:xfrm>
        </p:grpSpPr>
        <p:grpSp>
          <p:nvGrpSpPr>
            <p:cNvPr id="974" name="Google Shape;974;p79"/>
            <p:cNvGrpSpPr/>
            <p:nvPr/>
          </p:nvGrpSpPr>
          <p:grpSpPr>
            <a:xfrm rot="10800000" flipH="1">
              <a:off x="915813" y="714783"/>
              <a:ext cx="2780508" cy="357877"/>
              <a:chOff x="198225" y="4390550"/>
              <a:chExt cx="3765075" cy="484600"/>
            </a:xfrm>
          </p:grpSpPr>
          <p:sp>
            <p:nvSpPr>
              <p:cNvPr id="975" name="Google Shape;975;p7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79"/>
            <p:cNvSpPr/>
            <p:nvPr/>
          </p:nvSpPr>
          <p:spPr>
            <a:xfrm rot="5400000">
              <a:off x="575031" y="7856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Regresión Lineal con una Variable Machine Learning - Feeding The Machine">
            <a:extLst>
              <a:ext uri="{FF2B5EF4-FFF2-40B4-BE49-F238E27FC236}">
                <a16:creationId xmlns:a16="http://schemas.microsoft.com/office/drawing/2014/main" id="{3BFA239C-B31B-D933-9906-822F35BA3FEB}"/>
              </a:ext>
            </a:extLst>
          </p:cNvPr>
          <p:cNvPicPr>
            <a:picLocks noGrp="1" noChangeAspect="1" noChangeArrowheads="1"/>
          </p:cNvPicPr>
          <p:nvPr>
            <p:ph type="pic" idx="2"/>
          </p:nvPr>
        </p:nvPicPr>
        <p:blipFill>
          <a:blip r:embed="rId4">
            <a:alphaModFix amt="85000"/>
            <a:extLst>
              <a:ext uri="{28A0092B-C50C-407E-A947-70E740481C1C}">
                <a14:useLocalDpi xmlns:a14="http://schemas.microsoft.com/office/drawing/2010/main" val="0"/>
              </a:ext>
            </a:extLst>
          </a:blip>
          <a:srcRect l="15843" r="15843"/>
          <a:stretch>
            <a:fillRect/>
          </a:stretch>
        </p:blipFill>
        <p:spPr bwMode="auto">
          <a:xfrm>
            <a:off x="5163900" y="1072661"/>
            <a:ext cx="3387969" cy="3387969"/>
          </a:xfrm>
          <a:prstGeom prst="snip2DiagRect">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55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68"/>
                                        </p:tgtEl>
                                        <p:attrNameLst>
                                          <p:attrName>style.visibility</p:attrName>
                                        </p:attrNameLst>
                                      </p:cBhvr>
                                      <p:to>
                                        <p:strVal val="visible"/>
                                      </p:to>
                                    </p:set>
                                    <p:anim calcmode="lin" valueType="num">
                                      <p:cBhvr additive="base">
                                        <p:cTn id="10" dur="1000"/>
                                        <p:tgtEl>
                                          <p:spTgt spid="96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73"/>
                                        </p:tgtEl>
                                        <p:attrNameLst>
                                          <p:attrName>style.visibility</p:attrName>
                                        </p:attrNameLst>
                                      </p:cBhvr>
                                      <p:to>
                                        <p:strVal val="visible"/>
                                      </p:to>
                                    </p:set>
                                    <p:anim calcmode="lin" valueType="num">
                                      <p:cBhvr additive="base">
                                        <p:cTn id="15" dur="1000"/>
                                        <p:tgtEl>
                                          <p:spTgt spid="9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4" name="Google Shape;734;p68">
            <a:extLst>
              <a:ext uri="{FF2B5EF4-FFF2-40B4-BE49-F238E27FC236}">
                <a16:creationId xmlns:a16="http://schemas.microsoft.com/office/drawing/2014/main" id="{02307FBC-6535-83E7-4945-74F89EEC34FC}"/>
              </a:ext>
            </a:extLst>
          </p:cNvPr>
          <p:cNvPicPr preferRelativeResize="0"/>
          <p:nvPr/>
        </p:nvPicPr>
        <p:blipFill>
          <a:blip r:embed="rId3">
            <a:alphaModFix/>
          </a:blip>
          <a:stretch>
            <a:fillRect/>
          </a:stretch>
        </p:blipFill>
        <p:spPr>
          <a:xfrm>
            <a:off x="3283047" y="627062"/>
            <a:ext cx="3635700" cy="3642971"/>
          </a:xfrm>
          <a:prstGeom prst="rect">
            <a:avLst/>
          </a:prstGeom>
          <a:noFill/>
          <a:ln>
            <a:noFill/>
          </a:ln>
        </p:spPr>
      </p:pic>
      <p:sp>
        <p:nvSpPr>
          <p:cNvPr id="967" name="Google Shape;967;p79"/>
          <p:cNvSpPr/>
          <p:nvPr/>
        </p:nvSpPr>
        <p:spPr>
          <a:xfrm>
            <a:off x="303881" y="989074"/>
            <a:ext cx="3482400" cy="286781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9"/>
          <p:cNvSpPr txBox="1">
            <a:spLocks noGrp="1"/>
          </p:cNvSpPr>
          <p:nvPr>
            <p:ph type="title"/>
          </p:nvPr>
        </p:nvSpPr>
        <p:spPr>
          <a:xfrm>
            <a:off x="13081" y="1357250"/>
            <a:ext cx="2909100" cy="706800"/>
          </a:xfrm>
          <a:prstGeom prst="rect">
            <a:avLst/>
          </a:prstGeom>
        </p:spPr>
        <p:txBody>
          <a:bodyPr spcFirstLastPara="1" wrap="square" lIns="91425" tIns="91425" rIns="91425" bIns="91425" anchor="b" anchorCtr="0">
            <a:noAutofit/>
          </a:bodyPr>
          <a:lstStyle/>
          <a:p>
            <a:pPr lvl="0" algn="ctr"/>
            <a:r>
              <a:rPr lang="es-EC" sz="3200" dirty="0"/>
              <a:t>Regresión logística</a:t>
            </a:r>
            <a:endParaRPr sz="3200" dirty="0"/>
          </a:p>
        </p:txBody>
      </p:sp>
      <p:sp>
        <p:nvSpPr>
          <p:cNvPr id="969" name="Google Shape;969;p79"/>
          <p:cNvSpPr txBox="1">
            <a:spLocks noGrp="1"/>
          </p:cNvSpPr>
          <p:nvPr>
            <p:ph type="subTitle" idx="1"/>
          </p:nvPr>
        </p:nvSpPr>
        <p:spPr>
          <a:xfrm>
            <a:off x="555652" y="2064050"/>
            <a:ext cx="3031609" cy="1031700"/>
          </a:xfrm>
          <a:prstGeom prst="rect">
            <a:avLst/>
          </a:prstGeom>
        </p:spPr>
        <p:txBody>
          <a:bodyPr spcFirstLastPara="1" wrap="square" lIns="91425" tIns="91425" rIns="91425" bIns="91425" anchor="t" anchorCtr="0">
            <a:noAutofit/>
          </a:bodyPr>
          <a:lstStyle/>
          <a:p>
            <a:pPr marL="0" lvl="0" indent="0" algn="l"/>
            <a:r>
              <a:rPr lang="es-ES" dirty="0"/>
              <a:t>La regresión logística es un algoritmo de clasificación cuyo</a:t>
            </a:r>
          </a:p>
          <a:p>
            <a:pPr marL="0" lvl="0" indent="0" algn="l"/>
            <a:r>
              <a:rPr lang="es-ES" dirty="0"/>
              <a:t>objetivo es encontrar una relación entre las características y la</a:t>
            </a:r>
          </a:p>
          <a:p>
            <a:pPr marL="0" lvl="0" indent="0" algn="l"/>
            <a:r>
              <a:rPr lang="es-ES" dirty="0"/>
              <a:t>probabilidad de un resultado particular.</a:t>
            </a:r>
            <a:endParaRPr dirty="0"/>
          </a:p>
        </p:txBody>
      </p:sp>
      <p:grpSp>
        <p:nvGrpSpPr>
          <p:cNvPr id="970" name="Google Shape;970;p79"/>
          <p:cNvGrpSpPr/>
          <p:nvPr/>
        </p:nvGrpSpPr>
        <p:grpSpPr>
          <a:xfrm>
            <a:off x="2045081" y="4358525"/>
            <a:ext cx="780400" cy="357900"/>
            <a:chOff x="4598506" y="471425"/>
            <a:chExt cx="780400" cy="357900"/>
          </a:xfrm>
        </p:grpSpPr>
        <p:sp>
          <p:nvSpPr>
            <p:cNvPr id="971" name="Google Shape;971;p79"/>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9"/>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79"/>
          <p:cNvGrpSpPr/>
          <p:nvPr/>
        </p:nvGrpSpPr>
        <p:grpSpPr>
          <a:xfrm>
            <a:off x="252162" y="221241"/>
            <a:ext cx="3104190" cy="411667"/>
            <a:chOff x="592131" y="714783"/>
            <a:chExt cx="3104190" cy="411667"/>
          </a:xfrm>
        </p:grpSpPr>
        <p:grpSp>
          <p:nvGrpSpPr>
            <p:cNvPr id="974" name="Google Shape;974;p79"/>
            <p:cNvGrpSpPr/>
            <p:nvPr/>
          </p:nvGrpSpPr>
          <p:grpSpPr>
            <a:xfrm rot="10800000" flipH="1">
              <a:off x="915813" y="714783"/>
              <a:ext cx="2780508" cy="357877"/>
              <a:chOff x="198225" y="4390550"/>
              <a:chExt cx="3765075" cy="484600"/>
            </a:xfrm>
          </p:grpSpPr>
          <p:sp>
            <p:nvSpPr>
              <p:cNvPr id="975" name="Google Shape;975;p7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79"/>
            <p:cNvSpPr/>
            <p:nvPr/>
          </p:nvSpPr>
          <p:spPr>
            <a:xfrm rot="5400000">
              <a:off x="575031" y="7856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Qué es la regresión logística? - DataScientest">
            <a:extLst>
              <a:ext uri="{FF2B5EF4-FFF2-40B4-BE49-F238E27FC236}">
                <a16:creationId xmlns:a16="http://schemas.microsoft.com/office/drawing/2014/main" id="{8230D025-66EE-73D8-F290-137CB3831DBA}"/>
              </a:ext>
            </a:extLst>
          </p:cNvPr>
          <p:cNvPicPr>
            <a:picLocks noGrp="1" noChangeAspect="1" noChangeArrowheads="1"/>
          </p:cNvPicPr>
          <p:nvPr>
            <p:ph type="pic" idx="2"/>
          </p:nvPr>
        </p:nvPicPr>
        <p:blipFill>
          <a:blip r:embed="rId4">
            <a:alphaModFix amt="70000"/>
            <a:extLst>
              <a:ext uri="{28A0092B-C50C-407E-A947-70E740481C1C}">
                <a14:useLocalDpi xmlns:a14="http://schemas.microsoft.com/office/drawing/2010/main" val="0"/>
              </a:ext>
            </a:extLst>
          </a:blip>
          <a:srcRect l="22559" r="22559"/>
          <a:stretch>
            <a:fillRect/>
          </a:stretch>
        </p:blipFill>
        <p:spPr bwMode="auto">
          <a:xfrm>
            <a:off x="4888523" y="627062"/>
            <a:ext cx="3572852" cy="3889375"/>
          </a:xfrm>
          <a:prstGeom prst="snip2DiagRect">
            <a:avLst>
              <a:gd name="adj1" fmla="val 0"/>
              <a:gd name="adj2" fmla="val 13386"/>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68"/>
                                        </p:tgtEl>
                                        <p:attrNameLst>
                                          <p:attrName>style.visibility</p:attrName>
                                        </p:attrNameLst>
                                      </p:cBhvr>
                                      <p:to>
                                        <p:strVal val="visible"/>
                                      </p:to>
                                    </p:set>
                                    <p:anim calcmode="lin" valueType="num">
                                      <p:cBhvr additive="base">
                                        <p:cTn id="10" dur="1000"/>
                                        <p:tgtEl>
                                          <p:spTgt spid="96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73"/>
                                        </p:tgtEl>
                                        <p:attrNameLst>
                                          <p:attrName>style.visibility</p:attrName>
                                        </p:attrNameLst>
                                      </p:cBhvr>
                                      <p:to>
                                        <p:strVal val="visible"/>
                                      </p:to>
                                    </p:set>
                                    <p:anim calcmode="lin" valueType="num">
                                      <p:cBhvr additive="base">
                                        <p:cTn id="15" dur="1000"/>
                                        <p:tgtEl>
                                          <p:spTgt spid="973"/>
                                        </p:tgtEl>
                                        <p:attrNameLst>
                                          <p:attrName>ppt_x</p:attrName>
                                        </p:attrNameLst>
                                      </p:cBhvr>
                                      <p:tavLst>
                                        <p:tav tm="0">
                                          <p:val>
                                            <p:strVal val="#ppt_x-1"/>
                                          </p:val>
                                        </p:tav>
                                        <p:tav tm="100000">
                                          <p:val>
                                            <p:strVal val="#ppt_x"/>
                                          </p:val>
                                        </p:tav>
                                      </p:tavLst>
                                    </p:anim>
                                  </p:childTnLst>
                                </p:cTn>
                              </p:par>
                              <p:par>
                                <p:cTn id="16" presetID="2" presetClass="entr" presetSubtype="4" fill="hold" nodeType="withEffect">
                                  <p:stCondLst>
                                    <p:cond delay="0"/>
                                  </p:stCondLst>
                                  <p:childTnLst>
                                    <p:set>
                                      <p:cBhvr>
                                        <p:cTn id="17" dur="1" fill="hold">
                                          <p:stCondLst>
                                            <p:cond delay="0"/>
                                          </p:stCondLst>
                                        </p:cTn>
                                        <p:tgtEl>
                                          <p:spTgt spid="970"/>
                                        </p:tgtEl>
                                        <p:attrNameLst>
                                          <p:attrName>style.visibility</p:attrName>
                                        </p:attrNameLst>
                                      </p:cBhvr>
                                      <p:to>
                                        <p:strVal val="visible"/>
                                      </p:to>
                                    </p:set>
                                    <p:anim calcmode="lin" valueType="num">
                                      <p:cBhvr additive="base">
                                        <p:cTn id="18" dur="1000"/>
                                        <p:tgtEl>
                                          <p:spTgt spid="9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99"/>
          <p:cNvSpPr/>
          <p:nvPr/>
        </p:nvSpPr>
        <p:spPr>
          <a:xfrm>
            <a:off x="4744550" y="1338175"/>
            <a:ext cx="3042000" cy="2389763"/>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9"/>
          <p:cNvSpPr txBox="1">
            <a:spLocks noGrp="1"/>
          </p:cNvSpPr>
          <p:nvPr>
            <p:ph type="title"/>
          </p:nvPr>
        </p:nvSpPr>
        <p:spPr>
          <a:xfrm>
            <a:off x="696673" y="108536"/>
            <a:ext cx="80957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200" dirty="0"/>
              <a:t>Árboles de decisión y</a:t>
            </a:r>
            <a:br>
              <a:rPr lang="es-ES" sz="3200" dirty="0"/>
            </a:br>
            <a:r>
              <a:rPr lang="es-ES" sz="3200" dirty="0"/>
              <a:t> bosques aleatorios</a:t>
            </a:r>
            <a:endParaRPr sz="3200" dirty="0"/>
          </a:p>
        </p:txBody>
      </p:sp>
      <p:sp>
        <p:nvSpPr>
          <p:cNvPr id="1444" name="Google Shape;1444;p99"/>
          <p:cNvSpPr txBox="1">
            <a:spLocks noGrp="1"/>
          </p:cNvSpPr>
          <p:nvPr>
            <p:ph type="subTitle" idx="1"/>
          </p:nvPr>
        </p:nvSpPr>
        <p:spPr>
          <a:xfrm>
            <a:off x="4904152" y="2173745"/>
            <a:ext cx="2882398"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 bosque aleatorio es una extensión de este método, conocido como método de conjunto, que produce múltiples árboles de decisión. En lugar de utilizar todas las funciones.</a:t>
            </a:r>
            <a:endParaRPr dirty="0"/>
          </a:p>
        </p:txBody>
      </p:sp>
      <p:sp>
        <p:nvSpPr>
          <p:cNvPr id="1445" name="Google Shape;1445;p99"/>
          <p:cNvSpPr txBox="1">
            <a:spLocks noGrp="1"/>
          </p:cNvSpPr>
          <p:nvPr>
            <p:ph type="subTitle" idx="4"/>
          </p:nvPr>
        </p:nvSpPr>
        <p:spPr>
          <a:xfrm>
            <a:off x="1585913" y="2203620"/>
            <a:ext cx="27228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 árbol de decisión es una técnica de aprendizaje</a:t>
            </a:r>
          </a:p>
          <a:p>
            <a:pPr marL="0" lvl="0" indent="0" algn="l" rtl="0">
              <a:spcBef>
                <a:spcPts val="0"/>
              </a:spcBef>
              <a:spcAft>
                <a:spcPts val="0"/>
              </a:spcAft>
              <a:buNone/>
            </a:pPr>
            <a:r>
              <a:rPr lang="es-ES" dirty="0"/>
              <a:t>supervisado, que se utiliza principalmente para tareas de</a:t>
            </a:r>
          </a:p>
          <a:p>
            <a:pPr marL="0" lvl="0" indent="0" algn="l" rtl="0">
              <a:spcBef>
                <a:spcPts val="0"/>
              </a:spcBef>
              <a:spcAft>
                <a:spcPts val="0"/>
              </a:spcAft>
              <a:buNone/>
            </a:pPr>
            <a:r>
              <a:rPr lang="es-ES" dirty="0"/>
              <a:t>clasificación, pero también se puede utilizar para regresión</a:t>
            </a:r>
            <a:endParaRPr dirty="0"/>
          </a:p>
        </p:txBody>
      </p:sp>
      <p:grpSp>
        <p:nvGrpSpPr>
          <p:cNvPr id="1466" name="Google Shape;1466;p99"/>
          <p:cNvGrpSpPr/>
          <p:nvPr/>
        </p:nvGrpSpPr>
        <p:grpSpPr>
          <a:xfrm rot="10800000">
            <a:off x="5877280" y="1858644"/>
            <a:ext cx="1909270" cy="245741"/>
            <a:chOff x="198225" y="4390550"/>
            <a:chExt cx="3765075" cy="484600"/>
          </a:xfrm>
        </p:grpSpPr>
        <p:sp>
          <p:nvSpPr>
            <p:cNvPr id="1467" name="Google Shape;1467;p9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99"/>
          <p:cNvGrpSpPr/>
          <p:nvPr/>
        </p:nvGrpSpPr>
        <p:grpSpPr>
          <a:xfrm rot="10800000">
            <a:off x="2508180" y="1858644"/>
            <a:ext cx="1909270" cy="245741"/>
            <a:chOff x="198225" y="4390550"/>
            <a:chExt cx="3765075" cy="484600"/>
          </a:xfrm>
        </p:grpSpPr>
        <p:sp>
          <p:nvSpPr>
            <p:cNvPr id="1470" name="Google Shape;1470;p9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664;p142">
            <a:extLst>
              <a:ext uri="{FF2B5EF4-FFF2-40B4-BE49-F238E27FC236}">
                <a16:creationId xmlns:a16="http://schemas.microsoft.com/office/drawing/2014/main" id="{416508C9-7C82-0FEB-18B5-55F4FB102782}"/>
              </a:ext>
            </a:extLst>
          </p:cNvPr>
          <p:cNvSpPr/>
          <p:nvPr/>
        </p:nvSpPr>
        <p:spPr>
          <a:xfrm>
            <a:off x="1872322" y="1430205"/>
            <a:ext cx="590886" cy="601133"/>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accent3"/>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Rectángulo: esquinas redondeadas 9">
            <a:extLst>
              <a:ext uri="{FF2B5EF4-FFF2-40B4-BE49-F238E27FC236}">
                <a16:creationId xmlns:a16="http://schemas.microsoft.com/office/drawing/2014/main" id="{E9141A2F-987A-A73A-B9CF-0A2C9D1D31A5}"/>
              </a:ext>
            </a:extLst>
          </p:cNvPr>
          <p:cNvSpPr/>
          <p:nvPr/>
        </p:nvSpPr>
        <p:spPr>
          <a:xfrm>
            <a:off x="1375450" y="4031129"/>
            <a:ext cx="7135504" cy="90428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a:latin typeface="IBM Plex Sans" panose="020B0503050203000203" pitchFamily="34" charset="0"/>
              </a:rPr>
              <a:t>Para crear cada árbol de decisión en un bosque aleatorio, se utiliza una</a:t>
            </a:r>
          </a:p>
          <a:p>
            <a:pPr algn="ctr"/>
            <a:r>
              <a:rPr lang="es-ES" dirty="0">
                <a:latin typeface="IBM Plex Sans" panose="020B0503050203000203" pitchFamily="34" charset="0"/>
              </a:rPr>
              <a:t>submuestra de características para crear cada árbol de decisión. Luego,</a:t>
            </a:r>
          </a:p>
          <a:p>
            <a:pPr algn="ctr"/>
            <a:r>
              <a:rPr lang="es-ES" dirty="0">
                <a:latin typeface="IBM Plex Sans" panose="020B0503050203000203" pitchFamily="34" charset="0"/>
              </a:rPr>
              <a:t>los árboles predicen el resultado de una clase y el voto mayoritario</a:t>
            </a:r>
          </a:p>
          <a:p>
            <a:pPr algn="ctr"/>
            <a:r>
              <a:rPr lang="es-ES" dirty="0">
                <a:latin typeface="IBM Plex Sans" panose="020B0503050203000203" pitchFamily="34" charset="0"/>
              </a:rPr>
              <a:t>entre los árboles se utiliza como predicción de clase final del modelo</a:t>
            </a:r>
            <a:endParaRPr lang="es-EC" dirty="0">
              <a:latin typeface="IBM Plex Sans" panose="020B0503050203000203" pitchFamily="34" charset="0"/>
            </a:endParaRPr>
          </a:p>
        </p:txBody>
      </p:sp>
      <p:sp>
        <p:nvSpPr>
          <p:cNvPr id="3" name="Google Shape;1440;p99">
            <a:extLst>
              <a:ext uri="{FF2B5EF4-FFF2-40B4-BE49-F238E27FC236}">
                <a16:creationId xmlns:a16="http://schemas.microsoft.com/office/drawing/2014/main" id="{E2BAB2D6-8D69-527B-E9E7-EB3A3DC87806}"/>
              </a:ext>
            </a:extLst>
          </p:cNvPr>
          <p:cNvSpPr/>
          <p:nvPr/>
        </p:nvSpPr>
        <p:spPr>
          <a:xfrm>
            <a:off x="4744550" y="1376868"/>
            <a:ext cx="3042000" cy="2389763"/>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3687;p142">
            <a:extLst>
              <a:ext uri="{FF2B5EF4-FFF2-40B4-BE49-F238E27FC236}">
                <a16:creationId xmlns:a16="http://schemas.microsoft.com/office/drawing/2014/main" id="{6977CB38-CA32-B1D6-6AA4-AD4C23514CCC}"/>
              </a:ext>
            </a:extLst>
          </p:cNvPr>
          <p:cNvGrpSpPr/>
          <p:nvPr/>
        </p:nvGrpSpPr>
        <p:grpSpPr>
          <a:xfrm>
            <a:off x="5056612" y="1478113"/>
            <a:ext cx="639073" cy="536904"/>
            <a:chOff x="-20550425" y="2789350"/>
            <a:chExt cx="308750" cy="304050"/>
          </a:xfrm>
          <a:solidFill>
            <a:schemeClr val="accent3"/>
          </a:solidFill>
        </p:grpSpPr>
        <p:sp>
          <p:nvSpPr>
            <p:cNvPr id="5" name="Google Shape;13688;p142">
              <a:extLst>
                <a:ext uri="{FF2B5EF4-FFF2-40B4-BE49-F238E27FC236}">
                  <a16:creationId xmlns:a16="http://schemas.microsoft.com/office/drawing/2014/main" id="{DB50014B-FD1F-7EF8-0FBF-75A26080113A}"/>
                </a:ext>
              </a:extLst>
            </p:cNvPr>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89;p142">
              <a:extLst>
                <a:ext uri="{FF2B5EF4-FFF2-40B4-BE49-F238E27FC236}">
                  <a16:creationId xmlns:a16="http://schemas.microsoft.com/office/drawing/2014/main" id="{C336EC25-C5AB-2F7A-8324-A982A76B7C1D}"/>
                </a:ext>
              </a:extLst>
            </p:cNvPr>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439;p99">
            <a:extLst>
              <a:ext uri="{FF2B5EF4-FFF2-40B4-BE49-F238E27FC236}">
                <a16:creationId xmlns:a16="http://schemas.microsoft.com/office/drawing/2014/main" id="{05F51E58-C330-74F6-94EB-60687C0CE6E6}"/>
              </a:ext>
            </a:extLst>
          </p:cNvPr>
          <p:cNvSpPr/>
          <p:nvPr/>
        </p:nvSpPr>
        <p:spPr>
          <a:xfrm>
            <a:off x="1426313" y="1376868"/>
            <a:ext cx="3042000" cy="2389763"/>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0;p99">
            <a:extLst>
              <a:ext uri="{FF2B5EF4-FFF2-40B4-BE49-F238E27FC236}">
                <a16:creationId xmlns:a16="http://schemas.microsoft.com/office/drawing/2014/main" id="{85911934-60B0-C66E-5FDB-C6480F264356}"/>
              </a:ext>
            </a:extLst>
          </p:cNvPr>
          <p:cNvSpPr/>
          <p:nvPr/>
        </p:nvSpPr>
        <p:spPr>
          <a:xfrm>
            <a:off x="4795413" y="1376868"/>
            <a:ext cx="3042000" cy="2389763"/>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1466"/>
                                        </p:tgtEl>
                                        <p:attrNameLst>
                                          <p:attrName>style.visibility</p:attrName>
                                        </p:attrNameLst>
                                      </p:cBhvr>
                                      <p:to>
                                        <p:strVal val="visible"/>
                                      </p:to>
                                    </p:set>
                                    <p:animEffect transition="in" filter="randombar(horizontal)">
                                      <p:cBhvr>
                                        <p:cTn id="19" dur="500"/>
                                        <p:tgtEl>
                                          <p:spTgt spid="146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44">
                                            <p:txEl>
                                              <p:pRg st="0" end="0"/>
                                            </p:txEl>
                                          </p:spTgt>
                                        </p:tgtEl>
                                        <p:attrNameLst>
                                          <p:attrName>style.visibility</p:attrName>
                                        </p:attrNameLst>
                                      </p:cBhvr>
                                      <p:to>
                                        <p:strVal val="visible"/>
                                      </p:to>
                                    </p:set>
                                    <p:animEffect transition="in" filter="randombar(horizontal)">
                                      <p:cBhvr>
                                        <p:cTn id="22" dur="500"/>
                                        <p:tgtEl>
                                          <p:spTgt spid="14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445"/>
                                        </p:tgtEl>
                                        <p:attrNameLst>
                                          <p:attrName>style.visibility</p:attrName>
                                        </p:attrNameLst>
                                      </p:cBhvr>
                                      <p:to>
                                        <p:strVal val="visible"/>
                                      </p:to>
                                    </p:set>
                                    <p:animEffect transition="in" filter="randombar(horizontal)">
                                      <p:cBhvr>
                                        <p:cTn id="27" dur="500"/>
                                        <p:tgtEl>
                                          <p:spTgt spid="1445"/>
                                        </p:tgtEl>
                                      </p:cBhvr>
                                    </p:animEffect>
                                  </p:childTnLst>
                                </p:cTn>
                              </p:par>
                              <p:par>
                                <p:cTn id="28" presetID="14" presetClass="entr" presetSubtype="10" fill="hold" nodeType="withEffect">
                                  <p:stCondLst>
                                    <p:cond delay="0"/>
                                  </p:stCondLst>
                                  <p:childTnLst>
                                    <p:set>
                                      <p:cBhvr>
                                        <p:cTn id="29" dur="1" fill="hold">
                                          <p:stCondLst>
                                            <p:cond delay="0"/>
                                          </p:stCondLst>
                                        </p:cTn>
                                        <p:tgtEl>
                                          <p:spTgt spid="1469"/>
                                        </p:tgtEl>
                                        <p:attrNameLst>
                                          <p:attrName>style.visibility</p:attrName>
                                        </p:attrNameLst>
                                      </p:cBhvr>
                                      <p:to>
                                        <p:strVal val="visible"/>
                                      </p:to>
                                    </p:set>
                                    <p:animEffect transition="in" filter="randombar(horizontal)">
                                      <p:cBhvr>
                                        <p:cTn id="30" dur="500"/>
                                        <p:tgtEl>
                                          <p:spTgt spid="1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build="p"/>
      <p:bldP spid="1445" grpId="0"/>
      <p:bldP spid="6"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1" name="Google Shape;841;p73"/>
          <p:cNvSpPr txBox="1">
            <a:spLocks noGrp="1"/>
          </p:cNvSpPr>
          <p:nvPr>
            <p:ph type="title"/>
          </p:nvPr>
        </p:nvSpPr>
        <p:spPr>
          <a:xfrm>
            <a:off x="-477689" y="-137175"/>
            <a:ext cx="990774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 </a:t>
            </a:r>
            <a:r>
              <a:rPr lang="es-ES" sz="3600" dirty="0"/>
              <a:t>Aprendizaje </a:t>
            </a:r>
            <a:r>
              <a:rPr lang="es-ES" sz="3200" dirty="0"/>
              <a:t>automático</a:t>
            </a:r>
            <a:r>
              <a:rPr lang="es-ES" sz="3600" dirty="0"/>
              <a:t> clásico en oftalmología</a:t>
            </a:r>
            <a:endParaRPr sz="3600" dirty="0"/>
          </a:p>
        </p:txBody>
      </p:sp>
      <p:sp>
        <p:nvSpPr>
          <p:cNvPr id="842" name="Google Shape;842;p73"/>
          <p:cNvSpPr txBox="1">
            <a:spLocks noGrp="1"/>
          </p:cNvSpPr>
          <p:nvPr>
            <p:ph type="title" idx="2"/>
          </p:nvPr>
        </p:nvSpPr>
        <p:spPr>
          <a:xfrm>
            <a:off x="-103117" y="3089820"/>
            <a:ext cx="2940864" cy="527700"/>
          </a:xfrm>
          <a:prstGeom prst="rect">
            <a:avLst/>
          </a:prstGeom>
        </p:spPr>
        <p:txBody>
          <a:bodyPr spcFirstLastPara="1" wrap="square" lIns="91425" tIns="91425" rIns="91425" bIns="91425" anchor="b" anchorCtr="0">
            <a:noAutofit/>
          </a:bodyPr>
          <a:lstStyle/>
          <a:p>
            <a:pPr lvl="0"/>
            <a:r>
              <a:rPr lang="es-EC" dirty="0"/>
              <a:t>modelos lineales simples</a:t>
            </a:r>
            <a:endParaRPr dirty="0"/>
          </a:p>
        </p:txBody>
      </p:sp>
      <p:sp>
        <p:nvSpPr>
          <p:cNvPr id="843" name="Google Shape;843;p73"/>
          <p:cNvSpPr txBox="1">
            <a:spLocks noGrp="1"/>
          </p:cNvSpPr>
          <p:nvPr>
            <p:ph type="subTitle" idx="1"/>
          </p:nvPr>
        </p:nvSpPr>
        <p:spPr>
          <a:xfrm>
            <a:off x="183290" y="3504100"/>
            <a:ext cx="2940865" cy="605589"/>
          </a:xfrm>
          <a:prstGeom prst="rect">
            <a:avLst/>
          </a:prstGeom>
        </p:spPr>
        <p:txBody>
          <a:bodyPr spcFirstLastPara="1" wrap="square" lIns="91425" tIns="91425" rIns="91425" bIns="91425" anchor="t" anchorCtr="0">
            <a:noAutofit/>
          </a:bodyPr>
          <a:lstStyle/>
          <a:p>
            <a:pPr marL="0" lvl="0" indent="0" algn="l"/>
            <a:r>
              <a:rPr lang="es-ES" dirty="0"/>
              <a:t> </a:t>
            </a:r>
            <a:endParaRPr dirty="0"/>
          </a:p>
        </p:txBody>
      </p:sp>
      <p:sp>
        <p:nvSpPr>
          <p:cNvPr id="844" name="Google Shape;844;p73"/>
          <p:cNvSpPr txBox="1">
            <a:spLocks noGrp="1"/>
          </p:cNvSpPr>
          <p:nvPr>
            <p:ph type="title" idx="3"/>
          </p:nvPr>
        </p:nvSpPr>
        <p:spPr>
          <a:xfrm>
            <a:off x="2963501" y="3083564"/>
            <a:ext cx="2746143" cy="527700"/>
          </a:xfrm>
          <a:prstGeom prst="rect">
            <a:avLst/>
          </a:prstGeom>
        </p:spPr>
        <p:txBody>
          <a:bodyPr spcFirstLastPara="1" wrap="square" lIns="91425" tIns="91425" rIns="91425" bIns="91425" anchor="b" anchorCtr="0">
            <a:noAutofit/>
          </a:bodyPr>
          <a:lstStyle/>
          <a:p>
            <a:pPr lvl="0"/>
            <a:r>
              <a:rPr lang="es-EC" dirty="0"/>
              <a:t>algoritmos de bosque aleatorio</a:t>
            </a:r>
            <a:endParaRPr dirty="0"/>
          </a:p>
        </p:txBody>
      </p:sp>
      <p:sp>
        <p:nvSpPr>
          <p:cNvPr id="846" name="Google Shape;846;p73"/>
          <p:cNvSpPr txBox="1">
            <a:spLocks noGrp="1"/>
          </p:cNvSpPr>
          <p:nvPr>
            <p:ph type="title" idx="5"/>
          </p:nvPr>
        </p:nvSpPr>
        <p:spPr>
          <a:xfrm>
            <a:off x="5835399" y="3139543"/>
            <a:ext cx="3594655" cy="527700"/>
          </a:xfrm>
          <a:prstGeom prst="rect">
            <a:avLst/>
          </a:prstGeom>
        </p:spPr>
        <p:txBody>
          <a:bodyPr spcFirstLastPara="1" wrap="square" lIns="91425" tIns="91425" rIns="91425" bIns="91425" anchor="b" anchorCtr="0">
            <a:noAutofit/>
          </a:bodyPr>
          <a:lstStyle/>
          <a:p>
            <a:pPr lvl="0"/>
            <a:r>
              <a:rPr lang="es-EC" dirty="0"/>
              <a:t>clasificadores forestales aleatorios</a:t>
            </a:r>
            <a:endParaRPr dirty="0"/>
          </a:p>
        </p:txBody>
      </p:sp>
      <p:grpSp>
        <p:nvGrpSpPr>
          <p:cNvPr id="848" name="Google Shape;848;p73"/>
          <p:cNvGrpSpPr/>
          <p:nvPr/>
        </p:nvGrpSpPr>
        <p:grpSpPr>
          <a:xfrm flipH="1">
            <a:off x="-91" y="1247243"/>
            <a:ext cx="2013291" cy="360385"/>
            <a:chOff x="1358103" y="3291921"/>
            <a:chExt cx="3368397" cy="603054"/>
          </a:xfrm>
        </p:grpSpPr>
        <p:sp>
          <p:nvSpPr>
            <p:cNvPr id="849" name="Google Shape;849;p7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3"/>
          <p:cNvGrpSpPr/>
          <p:nvPr/>
        </p:nvGrpSpPr>
        <p:grpSpPr>
          <a:xfrm rot="5400000">
            <a:off x="7666027" y="1835454"/>
            <a:ext cx="1163678" cy="63948"/>
            <a:chOff x="3779200" y="1371600"/>
            <a:chExt cx="1992600" cy="109500"/>
          </a:xfrm>
        </p:grpSpPr>
        <p:sp>
          <p:nvSpPr>
            <p:cNvPr id="852" name="Google Shape;852;p7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73"/>
          <p:cNvGrpSpPr/>
          <p:nvPr/>
        </p:nvGrpSpPr>
        <p:grpSpPr>
          <a:xfrm rot="5400000">
            <a:off x="7435452" y="1616079"/>
            <a:ext cx="1163678" cy="63948"/>
            <a:chOff x="3779200" y="1371600"/>
            <a:chExt cx="1992600" cy="109500"/>
          </a:xfrm>
        </p:grpSpPr>
        <p:sp>
          <p:nvSpPr>
            <p:cNvPr id="859" name="Google Shape;859;p7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a inteligencia artificial, una aliada de la oftalmología | Visioncore  Clínica oftalmológica en Barcelona">
            <a:extLst>
              <a:ext uri="{FF2B5EF4-FFF2-40B4-BE49-F238E27FC236}">
                <a16:creationId xmlns:a16="http://schemas.microsoft.com/office/drawing/2014/main" id="{275EE519-207F-AE4B-6BB6-6B7EC17B96A1}"/>
              </a:ext>
            </a:extLst>
          </p:cNvPr>
          <p:cNvPicPr>
            <a:picLocks noGrp="1" noChangeAspect="1" noChangeArrowheads="1"/>
          </p:cNvPicPr>
          <p:nvPr>
            <p:ph type="pic" idx="7"/>
          </p:nvPr>
        </p:nvPicPr>
        <p:blipFill>
          <a:blip r:embed="rId3">
            <a:extLst>
              <a:ext uri="{28A0092B-C50C-407E-A947-70E740481C1C}">
                <a14:useLocalDpi xmlns:a14="http://schemas.microsoft.com/office/drawing/2010/main" val="0"/>
              </a:ext>
            </a:extLst>
          </a:blip>
          <a:srcRect t="15320" b="15320"/>
          <a:stretch>
            <a:fillRect/>
          </a:stretch>
        </p:blipFill>
        <p:spPr bwMode="auto">
          <a:xfrm>
            <a:off x="2837747" y="1063160"/>
            <a:ext cx="3627857" cy="1606124"/>
          </a:xfrm>
          <a:prstGeom prst="snip2DiagRect">
            <a:avLst>
              <a:gd name="adj1" fmla="val 0"/>
              <a:gd name="adj2" fmla="val 31845"/>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par>
                                <p:cTn id="8" presetID="10" presetClass="entr" presetSubtype="0" fill="hold" nodeType="withEffect">
                                  <p:stCondLst>
                                    <p:cond delay="0"/>
                                  </p:stCondLst>
                                  <p:childTnLst>
                                    <p:set>
                                      <p:cBhvr>
                                        <p:cTn id="9" dur="1" fill="hold">
                                          <p:stCondLst>
                                            <p:cond delay="0"/>
                                          </p:stCondLst>
                                        </p:cTn>
                                        <p:tgtEl>
                                          <p:spTgt spid="843"/>
                                        </p:tgtEl>
                                        <p:attrNameLst>
                                          <p:attrName>style.visibility</p:attrName>
                                        </p:attrNameLst>
                                      </p:cBhvr>
                                      <p:to>
                                        <p:strVal val="visible"/>
                                      </p:to>
                                    </p:set>
                                    <p:animEffect transition="in" filter="fade">
                                      <p:cBhvr>
                                        <p:cTn id="10" dur="1000"/>
                                        <p:tgtEl>
                                          <p:spTgt spid="8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4"/>
                                        </p:tgtEl>
                                        <p:attrNameLst>
                                          <p:attrName>style.visibility</p:attrName>
                                        </p:attrNameLst>
                                      </p:cBhvr>
                                      <p:to>
                                        <p:strVal val="visible"/>
                                      </p:to>
                                    </p:set>
                                    <p:animEffect transition="in" filter="fade">
                                      <p:cBhvr>
                                        <p:cTn id="15" dur="1000"/>
                                        <p:tgtEl>
                                          <p:spTgt spid="844"/>
                                        </p:tgtEl>
                                      </p:cBhvr>
                                    </p:animEffect>
                                  </p:childTnLst>
                                </p:cTn>
                              </p:par>
                              <p:par>
                                <p:cTn id="16" presetID="10" presetClass="entr" presetSubtype="0" fill="hold" nodeType="withEffect">
                                  <p:stCondLst>
                                    <p:cond delay="0"/>
                                  </p:stCondLst>
                                  <p:childTnLst>
                                    <p:set>
                                      <p:cBhvr>
                                        <p:cTn id="17" dur="1" fill="hold">
                                          <p:stCondLst>
                                            <p:cond delay="0"/>
                                          </p:stCondLst>
                                        </p:cTn>
                                        <p:tgtEl>
                                          <p:spTgt spid="846"/>
                                        </p:tgtEl>
                                        <p:attrNameLst>
                                          <p:attrName>style.visibility</p:attrName>
                                        </p:attrNameLst>
                                      </p:cBhvr>
                                      <p:to>
                                        <p:strVal val="visible"/>
                                      </p:to>
                                    </p:set>
                                    <p:animEffect transition="in" filter="fade">
                                      <p:cBhvr>
                                        <p:cTn id="18"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459143" y="1709850"/>
            <a:ext cx="4567257"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3600" dirty="0"/>
              <a:t>Redes neuronales y el Aprendizaje profundo</a:t>
            </a:r>
            <a:endParaRPr sz="36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3098262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8"/>
          <p:cNvSpPr txBox="1">
            <a:spLocks noGrp="1"/>
          </p:cNvSpPr>
          <p:nvPr>
            <p:ph type="subTitle" idx="1"/>
          </p:nvPr>
        </p:nvSpPr>
        <p:spPr>
          <a:xfrm>
            <a:off x="3786325" y="1533476"/>
            <a:ext cx="5373222" cy="15393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dirty="0"/>
              <a:t>las redes neuronales de avance son un tipo de red neuronal profunda que se utiliza para la clasificación y predicción de datos. Estas redes están diseñadas para aprender características complejas de los datos de entrada y son especialmente útiles para la clasificación de datos no estructurados. </a:t>
            </a:r>
            <a:endParaRPr sz="1400" dirty="0"/>
          </a:p>
        </p:txBody>
      </p:sp>
      <p:pic>
        <p:nvPicPr>
          <p:cNvPr id="734" name="Google Shape;734;p68"/>
          <p:cNvPicPr preferRelativeResize="0"/>
          <p:nvPr/>
        </p:nvPicPr>
        <p:blipFill>
          <a:blip r:embed="rId3">
            <a:alphaModFix/>
          </a:blip>
          <a:stretch>
            <a:fillRect/>
          </a:stretch>
        </p:blipFill>
        <p:spPr>
          <a:xfrm>
            <a:off x="150625" y="590713"/>
            <a:ext cx="3635700" cy="3642971"/>
          </a:xfrm>
          <a:prstGeom prst="rect">
            <a:avLst/>
          </a:prstGeom>
          <a:noFill/>
          <a:ln>
            <a:noFill/>
          </a:ln>
        </p:spPr>
      </p:pic>
      <p:grpSp>
        <p:nvGrpSpPr>
          <p:cNvPr id="735" name="Google Shape;735;p68"/>
          <p:cNvGrpSpPr/>
          <p:nvPr/>
        </p:nvGrpSpPr>
        <p:grpSpPr>
          <a:xfrm>
            <a:off x="4042650" y="590713"/>
            <a:ext cx="1154625" cy="430500"/>
            <a:chOff x="4042650" y="642025"/>
            <a:chExt cx="1154625" cy="430500"/>
          </a:xfrm>
        </p:grpSpPr>
        <p:sp>
          <p:nvSpPr>
            <p:cNvPr id="736" name="Google Shape;736;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8"/>
          <p:cNvGrpSpPr/>
          <p:nvPr/>
        </p:nvGrpSpPr>
        <p:grpSpPr>
          <a:xfrm>
            <a:off x="7486250" y="4122288"/>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33">
                                            <p:txEl>
                                              <p:pRg st="0" end="0"/>
                                            </p:txEl>
                                          </p:spTgt>
                                        </p:tgtEl>
                                        <p:attrNameLst>
                                          <p:attrName>style.visibility</p:attrName>
                                        </p:attrNameLst>
                                      </p:cBhvr>
                                      <p:to>
                                        <p:strVal val="visible"/>
                                      </p:to>
                                    </p:set>
                                    <p:anim calcmode="lin" valueType="num">
                                      <p:cBhvr>
                                        <p:cTn id="7" dur="500" fill="hold"/>
                                        <p:tgtEl>
                                          <p:spTgt spid="73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40" name="Google Shape;3640;p112"/>
          <p:cNvSpPr txBox="1">
            <a:spLocks noGrp="1"/>
          </p:cNvSpPr>
          <p:nvPr>
            <p:ph type="title"/>
          </p:nvPr>
        </p:nvSpPr>
        <p:spPr>
          <a:xfrm>
            <a:off x="-22733" y="2007504"/>
            <a:ext cx="3205126"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Redes neuronales de avance</a:t>
            </a:r>
            <a:endParaRPr dirty="0"/>
          </a:p>
        </p:txBody>
      </p:sp>
      <p:sp>
        <p:nvSpPr>
          <p:cNvPr id="3641" name="Google Shape;3641;p112"/>
          <p:cNvSpPr txBox="1">
            <a:spLocks noGrp="1"/>
          </p:cNvSpPr>
          <p:nvPr>
            <p:ph type="title" idx="2"/>
          </p:nvPr>
        </p:nvSpPr>
        <p:spPr>
          <a:xfrm>
            <a:off x="6000169" y="1974968"/>
            <a:ext cx="3124963"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Redes neuronales convolucionales</a:t>
            </a:r>
            <a:endParaRPr dirty="0"/>
          </a:p>
        </p:txBody>
      </p:sp>
      <p:sp>
        <p:nvSpPr>
          <p:cNvPr id="3642" name="Google Shape;3642;p112"/>
          <p:cNvSpPr txBox="1">
            <a:spLocks noGrp="1"/>
          </p:cNvSpPr>
          <p:nvPr>
            <p:ph type="subTitle" idx="1"/>
          </p:nvPr>
        </p:nvSpPr>
        <p:spPr>
          <a:xfrm>
            <a:off x="6098957" y="2954757"/>
            <a:ext cx="2899345" cy="126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Tipo de red neuronal profunda que se utiliza comúnmente en el procesamiento de imágenes y videos. Estas redes están diseñadas para reconocer patrones en los datos de entrada y son especialmente útiles para la clasificación de imágenes.</a:t>
            </a:r>
            <a:endParaRPr dirty="0"/>
          </a:p>
        </p:txBody>
      </p:sp>
      <p:sp>
        <p:nvSpPr>
          <p:cNvPr id="3643" name="Google Shape;3643;p112"/>
          <p:cNvSpPr txBox="1">
            <a:spLocks noGrp="1"/>
          </p:cNvSpPr>
          <p:nvPr>
            <p:ph type="subTitle" idx="3"/>
          </p:nvPr>
        </p:nvSpPr>
        <p:spPr>
          <a:xfrm>
            <a:off x="366619" y="2951825"/>
            <a:ext cx="3205125"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Tipo de red neuronal profunda que se utiliza para la clasificación y predicción de datos. Estas redes están diseñadas para aprender características complejas de los datos de entrada y son especialmente útiles para la clasificación de datos no estructurados.</a:t>
            </a:r>
            <a:endParaRPr dirty="0"/>
          </a:p>
        </p:txBody>
      </p:sp>
      <p:pic>
        <p:nvPicPr>
          <p:cNvPr id="3644" name="Google Shape;3644;p112"/>
          <p:cNvPicPr preferRelativeResize="0"/>
          <p:nvPr/>
        </p:nvPicPr>
        <p:blipFill>
          <a:blip r:embed="rId3">
            <a:alphaModFix/>
          </a:blip>
          <a:stretch>
            <a:fillRect/>
          </a:stretch>
        </p:blipFill>
        <p:spPr>
          <a:xfrm>
            <a:off x="2975571" y="104350"/>
            <a:ext cx="2899345" cy="3241468"/>
          </a:xfrm>
          <a:prstGeom prst="rect">
            <a:avLst/>
          </a:prstGeom>
          <a:noFill/>
          <a:ln>
            <a:noFill/>
          </a:ln>
        </p:spPr>
      </p:pic>
      <p:grpSp>
        <p:nvGrpSpPr>
          <p:cNvPr id="3645" name="Google Shape;3645;p112"/>
          <p:cNvGrpSpPr/>
          <p:nvPr/>
        </p:nvGrpSpPr>
        <p:grpSpPr>
          <a:xfrm>
            <a:off x="2123609" y="705505"/>
            <a:ext cx="1123050" cy="1140555"/>
            <a:chOff x="2601750" y="1599595"/>
            <a:chExt cx="1123050" cy="1140555"/>
          </a:xfrm>
        </p:grpSpPr>
        <p:sp>
          <p:nvSpPr>
            <p:cNvPr id="3646" name="Google Shape;3646;p112"/>
            <p:cNvSpPr/>
            <p:nvPr/>
          </p:nvSpPr>
          <p:spPr>
            <a:xfrm>
              <a:off x="2601750" y="159959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7" name="Google Shape;3647;p112"/>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112"/>
          <p:cNvGrpSpPr/>
          <p:nvPr/>
        </p:nvGrpSpPr>
        <p:grpSpPr>
          <a:xfrm>
            <a:off x="5213290" y="663358"/>
            <a:ext cx="1123050" cy="1127525"/>
            <a:chOff x="2601750" y="1612625"/>
            <a:chExt cx="1123050" cy="1127525"/>
          </a:xfrm>
        </p:grpSpPr>
        <p:sp>
          <p:nvSpPr>
            <p:cNvPr id="3649" name="Google Shape;3649;p112"/>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2"/>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112"/>
          <p:cNvGrpSpPr/>
          <p:nvPr/>
        </p:nvGrpSpPr>
        <p:grpSpPr>
          <a:xfrm rot="10800000">
            <a:off x="-146767" y="1376996"/>
            <a:ext cx="2046769" cy="381707"/>
            <a:chOff x="1298650" y="3255600"/>
            <a:chExt cx="3427850" cy="639375"/>
          </a:xfrm>
        </p:grpSpPr>
        <p:sp>
          <p:nvSpPr>
            <p:cNvPr id="3652" name="Google Shape;3652;p11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12"/>
          <p:cNvGrpSpPr/>
          <p:nvPr/>
        </p:nvGrpSpPr>
        <p:grpSpPr>
          <a:xfrm rot="10800000" flipH="1">
            <a:off x="6951533" y="1376996"/>
            <a:ext cx="2046769" cy="381707"/>
            <a:chOff x="1298650" y="3255600"/>
            <a:chExt cx="3427850" cy="639375"/>
          </a:xfrm>
        </p:grpSpPr>
        <p:sp>
          <p:nvSpPr>
            <p:cNvPr id="3655" name="Google Shape;3655;p11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914;p121">
            <a:extLst>
              <a:ext uri="{FF2B5EF4-FFF2-40B4-BE49-F238E27FC236}">
                <a16:creationId xmlns:a16="http://schemas.microsoft.com/office/drawing/2014/main" id="{DA4B35DB-0604-70CD-5379-BA99B00A1799}"/>
              </a:ext>
            </a:extLst>
          </p:cNvPr>
          <p:cNvSpPr/>
          <p:nvPr/>
        </p:nvSpPr>
        <p:spPr>
          <a:xfrm>
            <a:off x="5461420" y="961300"/>
            <a:ext cx="536940" cy="534231"/>
          </a:xfrm>
          <a:custGeom>
            <a:avLst/>
            <a:gdLst/>
            <a:ahLst/>
            <a:cxnLst/>
            <a:rect l="l" t="t" r="r" b="b"/>
            <a:pathLst>
              <a:path w="17815" h="20559" extrusionOk="0">
                <a:moveTo>
                  <a:pt x="5501" y="4975"/>
                </a:moveTo>
                <a:cubicBezTo>
                  <a:pt x="5659" y="4975"/>
                  <a:pt x="5817" y="5035"/>
                  <a:pt x="5938" y="5156"/>
                </a:cubicBezTo>
                <a:cubicBezTo>
                  <a:pt x="6058" y="5277"/>
                  <a:pt x="6118" y="5426"/>
                  <a:pt x="6118" y="5607"/>
                </a:cubicBezTo>
                <a:cubicBezTo>
                  <a:pt x="6118" y="5759"/>
                  <a:pt x="6058" y="5908"/>
                  <a:pt x="5938" y="6029"/>
                </a:cubicBezTo>
                <a:cubicBezTo>
                  <a:pt x="5817" y="6150"/>
                  <a:pt x="5659" y="6210"/>
                  <a:pt x="5501" y="6210"/>
                </a:cubicBezTo>
                <a:cubicBezTo>
                  <a:pt x="5343" y="6210"/>
                  <a:pt x="5185" y="6150"/>
                  <a:pt x="5065" y="6029"/>
                </a:cubicBezTo>
                <a:cubicBezTo>
                  <a:pt x="4944" y="5908"/>
                  <a:pt x="4852" y="5759"/>
                  <a:pt x="4852" y="5607"/>
                </a:cubicBezTo>
                <a:cubicBezTo>
                  <a:pt x="4852" y="5426"/>
                  <a:pt x="4944" y="5277"/>
                  <a:pt x="5065" y="5156"/>
                </a:cubicBezTo>
                <a:cubicBezTo>
                  <a:pt x="5185" y="5035"/>
                  <a:pt x="5343" y="4975"/>
                  <a:pt x="5501" y="4975"/>
                </a:cubicBezTo>
                <a:close/>
                <a:moveTo>
                  <a:pt x="5185" y="9646"/>
                </a:moveTo>
                <a:cubicBezTo>
                  <a:pt x="5516" y="9646"/>
                  <a:pt x="5788" y="9948"/>
                  <a:pt x="5788" y="10281"/>
                </a:cubicBezTo>
                <a:cubicBezTo>
                  <a:pt x="5788" y="10611"/>
                  <a:pt x="5516" y="10912"/>
                  <a:pt x="5185" y="10912"/>
                </a:cubicBezTo>
                <a:cubicBezTo>
                  <a:pt x="4823" y="10912"/>
                  <a:pt x="4551" y="10611"/>
                  <a:pt x="4551" y="10281"/>
                </a:cubicBezTo>
                <a:cubicBezTo>
                  <a:pt x="4551" y="9948"/>
                  <a:pt x="4823" y="9646"/>
                  <a:pt x="5185" y="9646"/>
                </a:cubicBezTo>
                <a:close/>
                <a:moveTo>
                  <a:pt x="5501" y="14349"/>
                </a:moveTo>
                <a:cubicBezTo>
                  <a:pt x="5659" y="14349"/>
                  <a:pt x="5817" y="14409"/>
                  <a:pt x="5938" y="14530"/>
                </a:cubicBezTo>
                <a:cubicBezTo>
                  <a:pt x="6058" y="14650"/>
                  <a:pt x="6118" y="14802"/>
                  <a:pt x="6118" y="14952"/>
                </a:cubicBezTo>
                <a:cubicBezTo>
                  <a:pt x="6118" y="15133"/>
                  <a:pt x="6058" y="15285"/>
                  <a:pt x="5938" y="15405"/>
                </a:cubicBezTo>
                <a:cubicBezTo>
                  <a:pt x="5817" y="15526"/>
                  <a:pt x="5659" y="15586"/>
                  <a:pt x="5501" y="15586"/>
                </a:cubicBezTo>
                <a:cubicBezTo>
                  <a:pt x="5343" y="15586"/>
                  <a:pt x="5185" y="15526"/>
                  <a:pt x="5065" y="15405"/>
                </a:cubicBezTo>
                <a:cubicBezTo>
                  <a:pt x="4944" y="15285"/>
                  <a:pt x="4852" y="15133"/>
                  <a:pt x="4852" y="14952"/>
                </a:cubicBezTo>
                <a:cubicBezTo>
                  <a:pt x="4852" y="14802"/>
                  <a:pt x="4944" y="14650"/>
                  <a:pt x="5065" y="14530"/>
                </a:cubicBezTo>
                <a:cubicBezTo>
                  <a:pt x="5185" y="14409"/>
                  <a:pt x="5343" y="14349"/>
                  <a:pt x="5501" y="14349"/>
                </a:cubicBezTo>
                <a:close/>
                <a:moveTo>
                  <a:pt x="14137" y="4674"/>
                </a:moveTo>
                <a:lnTo>
                  <a:pt x="15073" y="5578"/>
                </a:lnTo>
                <a:lnTo>
                  <a:pt x="15073" y="14983"/>
                </a:lnTo>
                <a:lnTo>
                  <a:pt x="14137" y="15888"/>
                </a:lnTo>
                <a:lnTo>
                  <a:pt x="9856" y="15888"/>
                </a:lnTo>
                <a:lnTo>
                  <a:pt x="9856" y="14711"/>
                </a:lnTo>
                <a:lnTo>
                  <a:pt x="13474" y="14711"/>
                </a:lnTo>
                <a:cubicBezTo>
                  <a:pt x="13715" y="14711"/>
                  <a:pt x="13896" y="14530"/>
                  <a:pt x="13896" y="14289"/>
                </a:cubicBezTo>
                <a:lnTo>
                  <a:pt x="13896" y="12089"/>
                </a:lnTo>
                <a:cubicBezTo>
                  <a:pt x="13896" y="11848"/>
                  <a:pt x="13715" y="11667"/>
                  <a:pt x="13474" y="11667"/>
                </a:cubicBezTo>
                <a:cubicBezTo>
                  <a:pt x="13264" y="11667"/>
                  <a:pt x="13083" y="11848"/>
                  <a:pt x="13083" y="12089"/>
                </a:cubicBezTo>
                <a:lnTo>
                  <a:pt x="13083" y="13898"/>
                </a:lnTo>
                <a:lnTo>
                  <a:pt x="9856" y="13898"/>
                </a:lnTo>
                <a:lnTo>
                  <a:pt x="9856" y="6663"/>
                </a:lnTo>
                <a:lnTo>
                  <a:pt x="13083" y="6663"/>
                </a:lnTo>
                <a:lnTo>
                  <a:pt x="13083" y="8472"/>
                </a:lnTo>
                <a:cubicBezTo>
                  <a:pt x="13083" y="8682"/>
                  <a:pt x="13264" y="8863"/>
                  <a:pt x="13474" y="8863"/>
                </a:cubicBezTo>
                <a:cubicBezTo>
                  <a:pt x="13715" y="8863"/>
                  <a:pt x="13896" y="8682"/>
                  <a:pt x="13896" y="8472"/>
                </a:cubicBezTo>
                <a:lnTo>
                  <a:pt x="13896" y="6270"/>
                </a:lnTo>
                <a:cubicBezTo>
                  <a:pt x="13896" y="6029"/>
                  <a:pt x="13715" y="5848"/>
                  <a:pt x="13474" y="5848"/>
                </a:cubicBezTo>
                <a:lnTo>
                  <a:pt x="9856" y="5848"/>
                </a:lnTo>
                <a:lnTo>
                  <a:pt x="9856" y="4674"/>
                </a:lnTo>
                <a:close/>
                <a:moveTo>
                  <a:pt x="7445" y="784"/>
                </a:moveTo>
                <a:cubicBezTo>
                  <a:pt x="8320" y="784"/>
                  <a:pt x="9073" y="1539"/>
                  <a:pt x="9073" y="2412"/>
                </a:cubicBezTo>
                <a:lnTo>
                  <a:pt x="9073" y="7355"/>
                </a:lnTo>
                <a:lnTo>
                  <a:pt x="7807" y="7355"/>
                </a:lnTo>
                <a:lnTo>
                  <a:pt x="6753" y="6270"/>
                </a:lnTo>
                <a:cubicBezTo>
                  <a:pt x="6842" y="6060"/>
                  <a:pt x="6902" y="5848"/>
                  <a:pt x="6902" y="5607"/>
                </a:cubicBezTo>
                <a:cubicBezTo>
                  <a:pt x="6902" y="5216"/>
                  <a:pt x="6782" y="4855"/>
                  <a:pt x="6511" y="4582"/>
                </a:cubicBezTo>
                <a:cubicBezTo>
                  <a:pt x="6225" y="4311"/>
                  <a:pt x="5855" y="4175"/>
                  <a:pt x="5489" y="4175"/>
                </a:cubicBezTo>
                <a:cubicBezTo>
                  <a:pt x="5124" y="4175"/>
                  <a:pt x="4762" y="4311"/>
                  <a:pt x="4491" y="4582"/>
                </a:cubicBezTo>
                <a:cubicBezTo>
                  <a:pt x="4220" y="4855"/>
                  <a:pt x="4069" y="5216"/>
                  <a:pt x="4069" y="5607"/>
                </a:cubicBezTo>
                <a:cubicBezTo>
                  <a:pt x="4069" y="5969"/>
                  <a:pt x="4220" y="6330"/>
                  <a:pt x="4491" y="6603"/>
                </a:cubicBezTo>
                <a:cubicBezTo>
                  <a:pt x="4763" y="6873"/>
                  <a:pt x="5125" y="7025"/>
                  <a:pt x="5487" y="7025"/>
                </a:cubicBezTo>
                <a:cubicBezTo>
                  <a:pt x="5728" y="7025"/>
                  <a:pt x="5969" y="6965"/>
                  <a:pt x="6179" y="6844"/>
                </a:cubicBezTo>
                <a:lnTo>
                  <a:pt x="7356" y="8019"/>
                </a:lnTo>
                <a:cubicBezTo>
                  <a:pt x="7445" y="8110"/>
                  <a:pt x="7536" y="8139"/>
                  <a:pt x="7657" y="8139"/>
                </a:cubicBezTo>
                <a:lnTo>
                  <a:pt x="9073" y="8139"/>
                </a:lnTo>
                <a:lnTo>
                  <a:pt x="9073" y="9887"/>
                </a:lnTo>
                <a:lnTo>
                  <a:pt x="6540" y="9887"/>
                </a:lnTo>
                <a:cubicBezTo>
                  <a:pt x="6360" y="9285"/>
                  <a:pt x="5817" y="8863"/>
                  <a:pt x="5185" y="8863"/>
                </a:cubicBezTo>
                <a:cubicBezTo>
                  <a:pt x="4401" y="8863"/>
                  <a:pt x="3738" y="9497"/>
                  <a:pt x="3738" y="10281"/>
                </a:cubicBezTo>
                <a:cubicBezTo>
                  <a:pt x="3738" y="11064"/>
                  <a:pt x="4401" y="11696"/>
                  <a:pt x="5185" y="11696"/>
                </a:cubicBezTo>
                <a:cubicBezTo>
                  <a:pt x="5817" y="11696"/>
                  <a:pt x="6360" y="11274"/>
                  <a:pt x="6540" y="10671"/>
                </a:cubicBezTo>
                <a:lnTo>
                  <a:pt x="9073" y="10671"/>
                </a:lnTo>
                <a:lnTo>
                  <a:pt x="9073" y="12420"/>
                </a:lnTo>
                <a:lnTo>
                  <a:pt x="7626" y="12420"/>
                </a:lnTo>
                <a:cubicBezTo>
                  <a:pt x="7505" y="12420"/>
                  <a:pt x="7416" y="12451"/>
                  <a:pt x="7356" y="12511"/>
                </a:cubicBezTo>
                <a:lnTo>
                  <a:pt x="6179" y="13717"/>
                </a:lnTo>
                <a:cubicBezTo>
                  <a:pt x="5967" y="13599"/>
                  <a:pt x="5732" y="13541"/>
                  <a:pt x="5497" y="13541"/>
                </a:cubicBezTo>
                <a:cubicBezTo>
                  <a:pt x="5131" y="13541"/>
                  <a:pt x="4767" y="13682"/>
                  <a:pt x="4491" y="13958"/>
                </a:cubicBezTo>
                <a:cubicBezTo>
                  <a:pt x="4220" y="14228"/>
                  <a:pt x="4069" y="14590"/>
                  <a:pt x="4069" y="14952"/>
                </a:cubicBezTo>
                <a:cubicBezTo>
                  <a:pt x="4069" y="15345"/>
                  <a:pt x="4220" y="15707"/>
                  <a:pt x="4491" y="15977"/>
                </a:cubicBezTo>
                <a:cubicBezTo>
                  <a:pt x="4763" y="16249"/>
                  <a:pt x="5125" y="16399"/>
                  <a:pt x="5487" y="16399"/>
                </a:cubicBezTo>
                <a:cubicBezTo>
                  <a:pt x="5848" y="16399"/>
                  <a:pt x="6210" y="16249"/>
                  <a:pt x="6511" y="15977"/>
                </a:cubicBezTo>
                <a:cubicBezTo>
                  <a:pt x="6753" y="15707"/>
                  <a:pt x="6902" y="15345"/>
                  <a:pt x="6902" y="14952"/>
                </a:cubicBezTo>
                <a:cubicBezTo>
                  <a:pt x="6902" y="14711"/>
                  <a:pt x="6842" y="14501"/>
                  <a:pt x="6753" y="14289"/>
                </a:cubicBezTo>
                <a:lnTo>
                  <a:pt x="7807" y="13203"/>
                </a:lnTo>
                <a:lnTo>
                  <a:pt x="9073" y="13203"/>
                </a:lnTo>
                <a:lnTo>
                  <a:pt x="9073" y="18147"/>
                </a:lnTo>
                <a:cubicBezTo>
                  <a:pt x="9073" y="19023"/>
                  <a:pt x="8320" y="19775"/>
                  <a:pt x="7445" y="19775"/>
                </a:cubicBezTo>
                <a:cubicBezTo>
                  <a:pt x="6782" y="19775"/>
                  <a:pt x="6179" y="19353"/>
                  <a:pt x="5938" y="18750"/>
                </a:cubicBezTo>
                <a:cubicBezTo>
                  <a:pt x="6239" y="18721"/>
                  <a:pt x="6511" y="18629"/>
                  <a:pt x="6782" y="18509"/>
                </a:cubicBezTo>
                <a:cubicBezTo>
                  <a:pt x="7175" y="18299"/>
                  <a:pt x="7536" y="18058"/>
                  <a:pt x="7838" y="17756"/>
                </a:cubicBezTo>
                <a:cubicBezTo>
                  <a:pt x="8019" y="17605"/>
                  <a:pt x="7987" y="17334"/>
                  <a:pt x="7838" y="17183"/>
                </a:cubicBezTo>
                <a:cubicBezTo>
                  <a:pt x="7762" y="17108"/>
                  <a:pt x="7656" y="17070"/>
                  <a:pt x="7551" y="17070"/>
                </a:cubicBezTo>
                <a:cubicBezTo>
                  <a:pt x="7445" y="17070"/>
                  <a:pt x="7340" y="17108"/>
                  <a:pt x="7264" y="17183"/>
                </a:cubicBezTo>
                <a:cubicBezTo>
                  <a:pt x="7054" y="17424"/>
                  <a:pt x="6753" y="17636"/>
                  <a:pt x="6451" y="17756"/>
                </a:cubicBezTo>
                <a:cubicBezTo>
                  <a:pt x="6118" y="17906"/>
                  <a:pt x="5788" y="17998"/>
                  <a:pt x="5426" y="18027"/>
                </a:cubicBezTo>
                <a:cubicBezTo>
                  <a:pt x="3888" y="17998"/>
                  <a:pt x="2653" y="16732"/>
                  <a:pt x="2653" y="15193"/>
                </a:cubicBezTo>
                <a:cubicBezTo>
                  <a:pt x="2653" y="14711"/>
                  <a:pt x="2774" y="14228"/>
                  <a:pt x="3015" y="13806"/>
                </a:cubicBezTo>
                <a:cubicBezTo>
                  <a:pt x="3075" y="13717"/>
                  <a:pt x="3075" y="13597"/>
                  <a:pt x="3044" y="13476"/>
                </a:cubicBezTo>
                <a:cubicBezTo>
                  <a:pt x="2983" y="13384"/>
                  <a:pt x="2923" y="13295"/>
                  <a:pt x="2802" y="13235"/>
                </a:cubicBezTo>
                <a:cubicBezTo>
                  <a:pt x="1597" y="12752"/>
                  <a:pt x="813" y="11576"/>
                  <a:pt x="813" y="10281"/>
                </a:cubicBezTo>
                <a:cubicBezTo>
                  <a:pt x="813" y="8954"/>
                  <a:pt x="1597" y="7809"/>
                  <a:pt x="2802" y="7326"/>
                </a:cubicBezTo>
                <a:cubicBezTo>
                  <a:pt x="3044" y="7174"/>
                  <a:pt x="3104" y="6994"/>
                  <a:pt x="3015" y="6752"/>
                </a:cubicBezTo>
                <a:cubicBezTo>
                  <a:pt x="2774" y="6330"/>
                  <a:pt x="2653" y="5848"/>
                  <a:pt x="2653" y="5366"/>
                </a:cubicBezTo>
                <a:cubicBezTo>
                  <a:pt x="2653" y="3830"/>
                  <a:pt x="3888" y="2564"/>
                  <a:pt x="5426" y="2532"/>
                </a:cubicBezTo>
                <a:cubicBezTo>
                  <a:pt x="5788" y="2564"/>
                  <a:pt x="6118" y="2653"/>
                  <a:pt x="6451" y="2805"/>
                </a:cubicBezTo>
                <a:cubicBezTo>
                  <a:pt x="6753" y="2925"/>
                  <a:pt x="7054" y="3135"/>
                  <a:pt x="7264" y="3376"/>
                </a:cubicBezTo>
                <a:cubicBezTo>
                  <a:pt x="7356" y="3468"/>
                  <a:pt x="7445" y="3497"/>
                  <a:pt x="7565" y="3497"/>
                </a:cubicBezTo>
                <a:cubicBezTo>
                  <a:pt x="7657" y="3497"/>
                  <a:pt x="7778" y="3468"/>
                  <a:pt x="7838" y="3376"/>
                </a:cubicBezTo>
                <a:cubicBezTo>
                  <a:pt x="7987" y="3227"/>
                  <a:pt x="8019" y="2954"/>
                  <a:pt x="7838" y="2805"/>
                </a:cubicBezTo>
                <a:cubicBezTo>
                  <a:pt x="7536" y="2503"/>
                  <a:pt x="7175" y="2262"/>
                  <a:pt x="6782" y="2050"/>
                </a:cubicBezTo>
                <a:cubicBezTo>
                  <a:pt x="6511" y="1929"/>
                  <a:pt x="6239" y="1840"/>
                  <a:pt x="5938" y="1809"/>
                </a:cubicBezTo>
                <a:cubicBezTo>
                  <a:pt x="6179" y="1206"/>
                  <a:pt x="6782" y="784"/>
                  <a:pt x="7445" y="784"/>
                </a:cubicBezTo>
                <a:close/>
                <a:moveTo>
                  <a:pt x="7445" y="0"/>
                </a:moveTo>
                <a:cubicBezTo>
                  <a:pt x="6331" y="0"/>
                  <a:pt x="5395" y="723"/>
                  <a:pt x="5093" y="1748"/>
                </a:cubicBezTo>
                <a:cubicBezTo>
                  <a:pt x="4249" y="1840"/>
                  <a:pt x="3497" y="2202"/>
                  <a:pt x="2894" y="2805"/>
                </a:cubicBezTo>
                <a:cubicBezTo>
                  <a:pt x="2200" y="3497"/>
                  <a:pt x="1838" y="4401"/>
                  <a:pt x="1838" y="5366"/>
                </a:cubicBezTo>
                <a:cubicBezTo>
                  <a:pt x="1838" y="5848"/>
                  <a:pt x="1929" y="6301"/>
                  <a:pt x="2110" y="6752"/>
                </a:cubicBezTo>
                <a:cubicBezTo>
                  <a:pt x="1568" y="7054"/>
                  <a:pt x="1054" y="7476"/>
                  <a:pt x="692" y="8019"/>
                </a:cubicBezTo>
                <a:cubicBezTo>
                  <a:pt x="241" y="8682"/>
                  <a:pt x="0" y="9465"/>
                  <a:pt x="0" y="10281"/>
                </a:cubicBezTo>
                <a:cubicBezTo>
                  <a:pt x="0" y="11788"/>
                  <a:pt x="813" y="13114"/>
                  <a:pt x="2110" y="13806"/>
                </a:cubicBezTo>
                <a:cubicBezTo>
                  <a:pt x="1929" y="14228"/>
                  <a:pt x="1838" y="14711"/>
                  <a:pt x="1838" y="15193"/>
                </a:cubicBezTo>
                <a:cubicBezTo>
                  <a:pt x="1838" y="16158"/>
                  <a:pt x="2200" y="17062"/>
                  <a:pt x="2894" y="17725"/>
                </a:cubicBezTo>
                <a:cubicBezTo>
                  <a:pt x="3497" y="18359"/>
                  <a:pt x="4249" y="18721"/>
                  <a:pt x="5093" y="18810"/>
                </a:cubicBezTo>
                <a:cubicBezTo>
                  <a:pt x="5395" y="19835"/>
                  <a:pt x="6331" y="20559"/>
                  <a:pt x="7445" y="20559"/>
                </a:cubicBezTo>
                <a:cubicBezTo>
                  <a:pt x="8771" y="20559"/>
                  <a:pt x="9856" y="19474"/>
                  <a:pt x="9856" y="18147"/>
                </a:cubicBezTo>
                <a:lnTo>
                  <a:pt x="9856" y="16700"/>
                </a:lnTo>
                <a:lnTo>
                  <a:pt x="10942" y="16700"/>
                </a:lnTo>
                <a:lnTo>
                  <a:pt x="10942" y="18207"/>
                </a:lnTo>
                <a:cubicBezTo>
                  <a:pt x="10942" y="18449"/>
                  <a:pt x="11122" y="18629"/>
                  <a:pt x="11364" y="18629"/>
                </a:cubicBezTo>
                <a:cubicBezTo>
                  <a:pt x="11576" y="18629"/>
                  <a:pt x="11757" y="18449"/>
                  <a:pt x="11757" y="18207"/>
                </a:cubicBezTo>
                <a:lnTo>
                  <a:pt x="11757" y="16700"/>
                </a:lnTo>
                <a:lnTo>
                  <a:pt x="12842" y="16700"/>
                </a:lnTo>
                <a:lnTo>
                  <a:pt x="12842" y="18207"/>
                </a:lnTo>
                <a:cubicBezTo>
                  <a:pt x="12842" y="18449"/>
                  <a:pt x="13023" y="18629"/>
                  <a:pt x="13264" y="18629"/>
                </a:cubicBezTo>
                <a:cubicBezTo>
                  <a:pt x="13474" y="18629"/>
                  <a:pt x="13655" y="18449"/>
                  <a:pt x="13655" y="18207"/>
                </a:cubicBezTo>
                <a:lnTo>
                  <a:pt x="13655" y="16700"/>
                </a:lnTo>
                <a:lnTo>
                  <a:pt x="14318" y="16700"/>
                </a:lnTo>
                <a:cubicBezTo>
                  <a:pt x="14409" y="16700"/>
                  <a:pt x="14530" y="16671"/>
                  <a:pt x="14590" y="16580"/>
                </a:cubicBezTo>
                <a:lnTo>
                  <a:pt x="15765" y="15405"/>
                </a:lnTo>
                <a:cubicBezTo>
                  <a:pt x="15825" y="15345"/>
                  <a:pt x="15885" y="15253"/>
                  <a:pt x="15885" y="15133"/>
                </a:cubicBezTo>
                <a:lnTo>
                  <a:pt x="15885" y="14470"/>
                </a:lnTo>
                <a:lnTo>
                  <a:pt x="17393" y="14470"/>
                </a:lnTo>
                <a:cubicBezTo>
                  <a:pt x="17634" y="14470"/>
                  <a:pt x="17815" y="14289"/>
                  <a:pt x="17815" y="14079"/>
                </a:cubicBezTo>
                <a:cubicBezTo>
                  <a:pt x="17815" y="13867"/>
                  <a:pt x="17634" y="13686"/>
                  <a:pt x="17393" y="13686"/>
                </a:cubicBezTo>
                <a:lnTo>
                  <a:pt x="15885" y="13686"/>
                </a:lnTo>
                <a:lnTo>
                  <a:pt x="15885" y="12572"/>
                </a:lnTo>
                <a:lnTo>
                  <a:pt x="17393" y="12572"/>
                </a:lnTo>
                <a:cubicBezTo>
                  <a:pt x="17634" y="12572"/>
                  <a:pt x="17815" y="12391"/>
                  <a:pt x="17815" y="12179"/>
                </a:cubicBezTo>
                <a:cubicBezTo>
                  <a:pt x="17815" y="11969"/>
                  <a:pt x="17634" y="11788"/>
                  <a:pt x="17393" y="11788"/>
                </a:cubicBezTo>
                <a:lnTo>
                  <a:pt x="15885" y="11788"/>
                </a:lnTo>
                <a:lnTo>
                  <a:pt x="15885" y="10671"/>
                </a:lnTo>
                <a:lnTo>
                  <a:pt x="17393" y="10671"/>
                </a:lnTo>
                <a:cubicBezTo>
                  <a:pt x="17634" y="10671"/>
                  <a:pt x="17815" y="10490"/>
                  <a:pt x="17815" y="10281"/>
                </a:cubicBezTo>
                <a:cubicBezTo>
                  <a:pt x="17815" y="10068"/>
                  <a:pt x="17634" y="9887"/>
                  <a:pt x="17393" y="9887"/>
                </a:cubicBezTo>
                <a:lnTo>
                  <a:pt x="15885" y="9887"/>
                </a:lnTo>
                <a:lnTo>
                  <a:pt x="15885" y="8773"/>
                </a:lnTo>
                <a:lnTo>
                  <a:pt x="17393" y="8773"/>
                </a:lnTo>
                <a:cubicBezTo>
                  <a:pt x="17634" y="8773"/>
                  <a:pt x="17815" y="8592"/>
                  <a:pt x="17815" y="8380"/>
                </a:cubicBezTo>
                <a:cubicBezTo>
                  <a:pt x="17815" y="8170"/>
                  <a:pt x="17634" y="7990"/>
                  <a:pt x="17393" y="7990"/>
                </a:cubicBezTo>
                <a:lnTo>
                  <a:pt x="15885" y="7990"/>
                </a:lnTo>
                <a:lnTo>
                  <a:pt x="15885" y="6873"/>
                </a:lnTo>
                <a:lnTo>
                  <a:pt x="17393" y="6873"/>
                </a:lnTo>
                <a:cubicBezTo>
                  <a:pt x="17634" y="6873"/>
                  <a:pt x="17815" y="6692"/>
                  <a:pt x="17815" y="6482"/>
                </a:cubicBezTo>
                <a:cubicBezTo>
                  <a:pt x="17815" y="6270"/>
                  <a:pt x="17634" y="6089"/>
                  <a:pt x="17393" y="6089"/>
                </a:cubicBezTo>
                <a:lnTo>
                  <a:pt x="15885" y="6089"/>
                </a:lnTo>
                <a:lnTo>
                  <a:pt x="15885" y="5426"/>
                </a:lnTo>
                <a:cubicBezTo>
                  <a:pt x="15885" y="5305"/>
                  <a:pt x="15825" y="5216"/>
                  <a:pt x="15765" y="5156"/>
                </a:cubicBezTo>
                <a:lnTo>
                  <a:pt x="14590" y="3979"/>
                </a:lnTo>
                <a:cubicBezTo>
                  <a:pt x="14530" y="3890"/>
                  <a:pt x="14409" y="3859"/>
                  <a:pt x="14318" y="3859"/>
                </a:cubicBezTo>
                <a:lnTo>
                  <a:pt x="13655" y="3859"/>
                </a:lnTo>
                <a:lnTo>
                  <a:pt x="13655" y="2351"/>
                </a:lnTo>
                <a:cubicBezTo>
                  <a:pt x="13655" y="2110"/>
                  <a:pt x="13474" y="1929"/>
                  <a:pt x="13264" y="1929"/>
                </a:cubicBezTo>
                <a:cubicBezTo>
                  <a:pt x="13023" y="1929"/>
                  <a:pt x="12842" y="2110"/>
                  <a:pt x="12842" y="2351"/>
                </a:cubicBezTo>
                <a:lnTo>
                  <a:pt x="12842" y="3859"/>
                </a:lnTo>
                <a:lnTo>
                  <a:pt x="11757" y="3859"/>
                </a:lnTo>
                <a:lnTo>
                  <a:pt x="11757" y="2351"/>
                </a:lnTo>
                <a:cubicBezTo>
                  <a:pt x="11757" y="2110"/>
                  <a:pt x="11576" y="1929"/>
                  <a:pt x="11364" y="1929"/>
                </a:cubicBezTo>
                <a:cubicBezTo>
                  <a:pt x="11122" y="1929"/>
                  <a:pt x="10942" y="2110"/>
                  <a:pt x="10942" y="2351"/>
                </a:cubicBezTo>
                <a:lnTo>
                  <a:pt x="10942" y="3859"/>
                </a:lnTo>
                <a:lnTo>
                  <a:pt x="9856" y="3859"/>
                </a:lnTo>
                <a:lnTo>
                  <a:pt x="9856" y="2412"/>
                </a:lnTo>
                <a:cubicBezTo>
                  <a:pt x="9856" y="1085"/>
                  <a:pt x="8771" y="0"/>
                  <a:pt x="7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upo 9">
            <a:extLst>
              <a:ext uri="{FF2B5EF4-FFF2-40B4-BE49-F238E27FC236}">
                <a16:creationId xmlns:a16="http://schemas.microsoft.com/office/drawing/2014/main" id="{026724A6-9663-B59D-EA2D-16FB8CE49F0A}"/>
              </a:ext>
            </a:extLst>
          </p:cNvPr>
          <p:cNvGrpSpPr/>
          <p:nvPr/>
        </p:nvGrpSpPr>
        <p:grpSpPr>
          <a:xfrm>
            <a:off x="2431831" y="1001312"/>
            <a:ext cx="584367" cy="580195"/>
            <a:chOff x="8473592" y="3519517"/>
            <a:chExt cx="402822" cy="403429"/>
          </a:xfrm>
        </p:grpSpPr>
        <p:sp>
          <p:nvSpPr>
            <p:cNvPr id="11" name="Google Shape;4080;p121">
              <a:extLst>
                <a:ext uri="{FF2B5EF4-FFF2-40B4-BE49-F238E27FC236}">
                  <a16:creationId xmlns:a16="http://schemas.microsoft.com/office/drawing/2014/main" id="{A2FB5F2F-9529-9D76-70A8-7D96E341442B}"/>
                </a:ext>
              </a:extLst>
            </p:cNvPr>
            <p:cNvSpPr/>
            <p:nvPr/>
          </p:nvSpPr>
          <p:spPr>
            <a:xfrm>
              <a:off x="8553255" y="3590649"/>
              <a:ext cx="242183" cy="262814"/>
            </a:xfrm>
            <a:custGeom>
              <a:avLst/>
              <a:gdLst/>
              <a:ahLst/>
              <a:cxnLst/>
              <a:rect l="l" t="t" r="r" b="b"/>
              <a:pathLst>
                <a:path w="12361" h="13414" extrusionOk="0">
                  <a:moveTo>
                    <a:pt x="7477" y="813"/>
                  </a:moveTo>
                  <a:cubicBezTo>
                    <a:pt x="7930" y="813"/>
                    <a:pt x="8292" y="1146"/>
                    <a:pt x="8352" y="1568"/>
                  </a:cubicBezTo>
                  <a:cubicBezTo>
                    <a:pt x="8381" y="1777"/>
                    <a:pt x="8562" y="1929"/>
                    <a:pt x="8743" y="1929"/>
                  </a:cubicBezTo>
                  <a:cubicBezTo>
                    <a:pt x="9647" y="1929"/>
                    <a:pt x="10371" y="2682"/>
                    <a:pt x="10371" y="3586"/>
                  </a:cubicBezTo>
                  <a:cubicBezTo>
                    <a:pt x="10371" y="3767"/>
                    <a:pt x="10342" y="3948"/>
                    <a:pt x="10282" y="4100"/>
                  </a:cubicBezTo>
                  <a:cubicBezTo>
                    <a:pt x="10130" y="4068"/>
                    <a:pt x="9949" y="4068"/>
                    <a:pt x="9799" y="4068"/>
                  </a:cubicBezTo>
                  <a:cubicBezTo>
                    <a:pt x="9136" y="4068"/>
                    <a:pt x="8502" y="4310"/>
                    <a:pt x="8020" y="4732"/>
                  </a:cubicBezTo>
                  <a:cubicBezTo>
                    <a:pt x="7870" y="4884"/>
                    <a:pt x="7839" y="5125"/>
                    <a:pt x="7991" y="5306"/>
                  </a:cubicBezTo>
                  <a:cubicBezTo>
                    <a:pt x="8080" y="5395"/>
                    <a:pt x="8171" y="5426"/>
                    <a:pt x="8292" y="5426"/>
                  </a:cubicBezTo>
                  <a:cubicBezTo>
                    <a:pt x="8381" y="5426"/>
                    <a:pt x="8473" y="5395"/>
                    <a:pt x="8562" y="5335"/>
                  </a:cubicBezTo>
                  <a:cubicBezTo>
                    <a:pt x="8895" y="5033"/>
                    <a:pt x="9346" y="4852"/>
                    <a:pt x="9799" y="4852"/>
                  </a:cubicBezTo>
                  <a:cubicBezTo>
                    <a:pt x="10009" y="4852"/>
                    <a:pt x="10190" y="4884"/>
                    <a:pt x="10371" y="4944"/>
                  </a:cubicBezTo>
                  <a:cubicBezTo>
                    <a:pt x="11094" y="5245"/>
                    <a:pt x="11548" y="5937"/>
                    <a:pt x="11548" y="6721"/>
                  </a:cubicBezTo>
                  <a:cubicBezTo>
                    <a:pt x="11548" y="7476"/>
                    <a:pt x="11094" y="8168"/>
                    <a:pt x="10371" y="8470"/>
                  </a:cubicBezTo>
                  <a:cubicBezTo>
                    <a:pt x="10250" y="8501"/>
                    <a:pt x="10190" y="8590"/>
                    <a:pt x="10130" y="8711"/>
                  </a:cubicBezTo>
                  <a:cubicBezTo>
                    <a:pt x="10101" y="8802"/>
                    <a:pt x="10130" y="8923"/>
                    <a:pt x="10161" y="9044"/>
                  </a:cubicBezTo>
                  <a:cubicBezTo>
                    <a:pt x="10311" y="9285"/>
                    <a:pt x="10371" y="9555"/>
                    <a:pt x="10371" y="9856"/>
                  </a:cubicBezTo>
                  <a:cubicBezTo>
                    <a:pt x="10371" y="10732"/>
                    <a:pt x="9647" y="11484"/>
                    <a:pt x="8743" y="11484"/>
                  </a:cubicBezTo>
                  <a:cubicBezTo>
                    <a:pt x="8562" y="11515"/>
                    <a:pt x="8381" y="11636"/>
                    <a:pt x="8352" y="11846"/>
                  </a:cubicBezTo>
                  <a:cubicBezTo>
                    <a:pt x="8292" y="12299"/>
                    <a:pt x="7930" y="12630"/>
                    <a:pt x="7477" y="12630"/>
                  </a:cubicBezTo>
                  <a:cubicBezTo>
                    <a:pt x="6995" y="12630"/>
                    <a:pt x="6573" y="12208"/>
                    <a:pt x="6573" y="11725"/>
                  </a:cubicBezTo>
                  <a:lnTo>
                    <a:pt x="6573" y="7295"/>
                  </a:lnTo>
                  <a:cubicBezTo>
                    <a:pt x="6573" y="7083"/>
                    <a:pt x="6392" y="6902"/>
                    <a:pt x="6182" y="6902"/>
                  </a:cubicBezTo>
                  <a:cubicBezTo>
                    <a:pt x="5970" y="6902"/>
                    <a:pt x="5789" y="7083"/>
                    <a:pt x="5789" y="7295"/>
                  </a:cubicBezTo>
                  <a:lnTo>
                    <a:pt x="5789" y="11725"/>
                  </a:lnTo>
                  <a:cubicBezTo>
                    <a:pt x="5789" y="12208"/>
                    <a:pt x="5367" y="12630"/>
                    <a:pt x="4884" y="12630"/>
                  </a:cubicBezTo>
                  <a:cubicBezTo>
                    <a:pt x="4433" y="12630"/>
                    <a:pt x="4072" y="12299"/>
                    <a:pt x="4011" y="11846"/>
                  </a:cubicBezTo>
                  <a:cubicBezTo>
                    <a:pt x="3980" y="11636"/>
                    <a:pt x="3799" y="11515"/>
                    <a:pt x="3618" y="11484"/>
                  </a:cubicBezTo>
                  <a:cubicBezTo>
                    <a:pt x="2714" y="11484"/>
                    <a:pt x="1991" y="10732"/>
                    <a:pt x="1991" y="9856"/>
                  </a:cubicBezTo>
                  <a:cubicBezTo>
                    <a:pt x="1991" y="9555"/>
                    <a:pt x="2051" y="9285"/>
                    <a:pt x="2203" y="9044"/>
                  </a:cubicBezTo>
                  <a:cubicBezTo>
                    <a:pt x="2263" y="8923"/>
                    <a:pt x="2263" y="8802"/>
                    <a:pt x="2232" y="8711"/>
                  </a:cubicBezTo>
                  <a:cubicBezTo>
                    <a:pt x="2171" y="8590"/>
                    <a:pt x="2111" y="8501"/>
                    <a:pt x="1991" y="8470"/>
                  </a:cubicBezTo>
                  <a:cubicBezTo>
                    <a:pt x="1267" y="8168"/>
                    <a:pt x="816" y="7476"/>
                    <a:pt x="816" y="6721"/>
                  </a:cubicBezTo>
                  <a:cubicBezTo>
                    <a:pt x="816" y="5937"/>
                    <a:pt x="1267" y="5245"/>
                    <a:pt x="1991" y="4944"/>
                  </a:cubicBezTo>
                  <a:cubicBezTo>
                    <a:pt x="2171" y="4884"/>
                    <a:pt x="2352" y="4852"/>
                    <a:pt x="2564" y="4852"/>
                  </a:cubicBezTo>
                  <a:cubicBezTo>
                    <a:pt x="3015" y="4852"/>
                    <a:pt x="3469" y="5033"/>
                    <a:pt x="3799" y="5335"/>
                  </a:cubicBezTo>
                  <a:cubicBezTo>
                    <a:pt x="3891" y="5395"/>
                    <a:pt x="3980" y="5426"/>
                    <a:pt x="4072" y="5426"/>
                  </a:cubicBezTo>
                  <a:cubicBezTo>
                    <a:pt x="4192" y="5426"/>
                    <a:pt x="4282" y="5395"/>
                    <a:pt x="4373" y="5306"/>
                  </a:cubicBezTo>
                  <a:cubicBezTo>
                    <a:pt x="4523" y="5125"/>
                    <a:pt x="4494" y="4884"/>
                    <a:pt x="4342" y="4732"/>
                  </a:cubicBezTo>
                  <a:cubicBezTo>
                    <a:pt x="3860" y="4310"/>
                    <a:pt x="3228" y="4068"/>
                    <a:pt x="2564" y="4068"/>
                  </a:cubicBezTo>
                  <a:cubicBezTo>
                    <a:pt x="2413" y="4068"/>
                    <a:pt x="2232" y="4068"/>
                    <a:pt x="2082" y="4100"/>
                  </a:cubicBezTo>
                  <a:cubicBezTo>
                    <a:pt x="2022" y="3948"/>
                    <a:pt x="1991" y="3767"/>
                    <a:pt x="1991" y="3586"/>
                  </a:cubicBezTo>
                  <a:cubicBezTo>
                    <a:pt x="1991" y="2682"/>
                    <a:pt x="2714" y="1929"/>
                    <a:pt x="3618" y="1929"/>
                  </a:cubicBezTo>
                  <a:cubicBezTo>
                    <a:pt x="3799" y="1929"/>
                    <a:pt x="3980" y="1777"/>
                    <a:pt x="4011" y="1568"/>
                  </a:cubicBezTo>
                  <a:cubicBezTo>
                    <a:pt x="4072" y="1146"/>
                    <a:pt x="4433" y="813"/>
                    <a:pt x="4884" y="813"/>
                  </a:cubicBezTo>
                  <a:cubicBezTo>
                    <a:pt x="5367" y="813"/>
                    <a:pt x="5789" y="1206"/>
                    <a:pt x="5789" y="1688"/>
                  </a:cubicBezTo>
                  <a:lnTo>
                    <a:pt x="5789" y="3707"/>
                  </a:lnTo>
                  <a:cubicBezTo>
                    <a:pt x="5789" y="3919"/>
                    <a:pt x="5970" y="4100"/>
                    <a:pt x="6182" y="4100"/>
                  </a:cubicBezTo>
                  <a:cubicBezTo>
                    <a:pt x="6392" y="4100"/>
                    <a:pt x="6573" y="3919"/>
                    <a:pt x="6573" y="3707"/>
                  </a:cubicBezTo>
                  <a:lnTo>
                    <a:pt x="6573" y="1688"/>
                  </a:lnTo>
                  <a:cubicBezTo>
                    <a:pt x="6573" y="1206"/>
                    <a:pt x="6995" y="813"/>
                    <a:pt x="7477" y="813"/>
                  </a:cubicBezTo>
                  <a:close/>
                  <a:moveTo>
                    <a:pt x="4884" y="0"/>
                  </a:moveTo>
                  <a:cubicBezTo>
                    <a:pt x="4161" y="0"/>
                    <a:pt x="3529" y="482"/>
                    <a:pt x="3288" y="1146"/>
                  </a:cubicBezTo>
                  <a:cubicBezTo>
                    <a:pt x="2111" y="1327"/>
                    <a:pt x="1178" y="2351"/>
                    <a:pt x="1178" y="3586"/>
                  </a:cubicBezTo>
                  <a:cubicBezTo>
                    <a:pt x="1178" y="3859"/>
                    <a:pt x="1238" y="4129"/>
                    <a:pt x="1327" y="4401"/>
                  </a:cubicBezTo>
                  <a:cubicBezTo>
                    <a:pt x="515" y="4884"/>
                    <a:pt x="1" y="5757"/>
                    <a:pt x="1" y="6721"/>
                  </a:cubicBezTo>
                  <a:cubicBezTo>
                    <a:pt x="1" y="7686"/>
                    <a:pt x="515" y="8530"/>
                    <a:pt x="1327" y="9012"/>
                  </a:cubicBezTo>
                  <a:cubicBezTo>
                    <a:pt x="1238" y="9285"/>
                    <a:pt x="1178" y="9555"/>
                    <a:pt x="1178" y="9856"/>
                  </a:cubicBezTo>
                  <a:cubicBezTo>
                    <a:pt x="1178" y="11062"/>
                    <a:pt x="2111" y="12118"/>
                    <a:pt x="3288" y="12268"/>
                  </a:cubicBezTo>
                  <a:cubicBezTo>
                    <a:pt x="3529" y="12962"/>
                    <a:pt x="4161" y="13413"/>
                    <a:pt x="4884" y="13413"/>
                  </a:cubicBezTo>
                  <a:cubicBezTo>
                    <a:pt x="5398" y="13413"/>
                    <a:pt x="5880" y="13172"/>
                    <a:pt x="6182" y="12810"/>
                  </a:cubicBezTo>
                  <a:cubicBezTo>
                    <a:pt x="6483" y="13172"/>
                    <a:pt x="6966" y="13413"/>
                    <a:pt x="7477" y="13413"/>
                  </a:cubicBezTo>
                  <a:cubicBezTo>
                    <a:pt x="8200" y="13413"/>
                    <a:pt x="8835" y="12962"/>
                    <a:pt x="9076" y="12268"/>
                  </a:cubicBezTo>
                  <a:cubicBezTo>
                    <a:pt x="10282" y="12118"/>
                    <a:pt x="11186" y="11062"/>
                    <a:pt x="11186" y="9856"/>
                  </a:cubicBezTo>
                  <a:cubicBezTo>
                    <a:pt x="11186" y="9555"/>
                    <a:pt x="11126" y="9285"/>
                    <a:pt x="11034" y="9012"/>
                  </a:cubicBezTo>
                  <a:cubicBezTo>
                    <a:pt x="11849" y="8530"/>
                    <a:pt x="12360" y="7686"/>
                    <a:pt x="12360" y="6721"/>
                  </a:cubicBezTo>
                  <a:cubicBezTo>
                    <a:pt x="12360" y="5757"/>
                    <a:pt x="11849" y="4884"/>
                    <a:pt x="11034" y="4401"/>
                  </a:cubicBezTo>
                  <a:cubicBezTo>
                    <a:pt x="11126" y="4129"/>
                    <a:pt x="11186" y="3859"/>
                    <a:pt x="11186" y="3586"/>
                  </a:cubicBezTo>
                  <a:cubicBezTo>
                    <a:pt x="11186" y="2351"/>
                    <a:pt x="10282" y="1327"/>
                    <a:pt x="9076" y="1146"/>
                  </a:cubicBezTo>
                  <a:cubicBezTo>
                    <a:pt x="8835" y="482"/>
                    <a:pt x="8200" y="0"/>
                    <a:pt x="7477" y="0"/>
                  </a:cubicBezTo>
                  <a:cubicBezTo>
                    <a:pt x="6966" y="0"/>
                    <a:pt x="6483" y="241"/>
                    <a:pt x="6182" y="603"/>
                  </a:cubicBezTo>
                  <a:cubicBezTo>
                    <a:pt x="5880" y="241"/>
                    <a:pt x="539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81;p121">
              <a:extLst>
                <a:ext uri="{FF2B5EF4-FFF2-40B4-BE49-F238E27FC236}">
                  <a16:creationId xmlns:a16="http://schemas.microsoft.com/office/drawing/2014/main" id="{A29A3166-A197-F740-B972-A62B493D277E}"/>
                </a:ext>
              </a:extLst>
            </p:cNvPr>
            <p:cNvSpPr/>
            <p:nvPr/>
          </p:nvSpPr>
          <p:spPr>
            <a:xfrm>
              <a:off x="8602335" y="3722045"/>
              <a:ext cx="50255" cy="56191"/>
            </a:xfrm>
            <a:custGeom>
              <a:avLst/>
              <a:gdLst/>
              <a:ahLst/>
              <a:cxnLst/>
              <a:rect l="l" t="t" r="r" b="b"/>
              <a:pathLst>
                <a:path w="2565" h="2868" extrusionOk="0">
                  <a:moveTo>
                    <a:pt x="428" y="0"/>
                  </a:moveTo>
                  <a:cubicBezTo>
                    <a:pt x="237" y="0"/>
                    <a:pt x="59" y="144"/>
                    <a:pt x="32" y="335"/>
                  </a:cubicBezTo>
                  <a:cubicBezTo>
                    <a:pt x="1" y="576"/>
                    <a:pt x="153" y="757"/>
                    <a:pt x="394" y="788"/>
                  </a:cubicBezTo>
                  <a:cubicBezTo>
                    <a:pt x="1178" y="909"/>
                    <a:pt x="1720" y="1632"/>
                    <a:pt x="1629" y="2416"/>
                  </a:cubicBezTo>
                  <a:cubicBezTo>
                    <a:pt x="1600" y="2626"/>
                    <a:pt x="1749" y="2838"/>
                    <a:pt x="1961" y="2867"/>
                  </a:cubicBezTo>
                  <a:lnTo>
                    <a:pt x="2022" y="2867"/>
                  </a:lnTo>
                  <a:cubicBezTo>
                    <a:pt x="2203" y="2867"/>
                    <a:pt x="2383" y="2718"/>
                    <a:pt x="2412" y="2537"/>
                  </a:cubicBezTo>
                  <a:cubicBezTo>
                    <a:pt x="2564" y="1300"/>
                    <a:pt x="1720" y="154"/>
                    <a:pt x="483" y="5"/>
                  </a:cubicBezTo>
                  <a:cubicBezTo>
                    <a:pt x="465" y="2"/>
                    <a:pt x="446"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2;p121">
              <a:extLst>
                <a:ext uri="{FF2B5EF4-FFF2-40B4-BE49-F238E27FC236}">
                  <a16:creationId xmlns:a16="http://schemas.microsoft.com/office/drawing/2014/main" id="{F4CF0BC1-4569-6B26-E61F-273EE3A06FFA}"/>
                </a:ext>
              </a:extLst>
            </p:cNvPr>
            <p:cNvSpPr/>
            <p:nvPr/>
          </p:nvSpPr>
          <p:spPr>
            <a:xfrm>
              <a:off x="8697456" y="3722045"/>
              <a:ext cx="50196" cy="56191"/>
            </a:xfrm>
            <a:custGeom>
              <a:avLst/>
              <a:gdLst/>
              <a:ahLst/>
              <a:cxnLst/>
              <a:rect l="l" t="t" r="r" b="b"/>
              <a:pathLst>
                <a:path w="2562" h="2868" extrusionOk="0">
                  <a:moveTo>
                    <a:pt x="2135" y="0"/>
                  </a:moveTo>
                  <a:cubicBezTo>
                    <a:pt x="2117" y="0"/>
                    <a:pt x="2098" y="2"/>
                    <a:pt x="2079" y="5"/>
                  </a:cubicBezTo>
                  <a:cubicBezTo>
                    <a:pt x="844" y="154"/>
                    <a:pt x="0" y="1300"/>
                    <a:pt x="150" y="2537"/>
                  </a:cubicBezTo>
                  <a:cubicBezTo>
                    <a:pt x="181" y="2718"/>
                    <a:pt x="362" y="2867"/>
                    <a:pt x="543" y="2867"/>
                  </a:cubicBezTo>
                  <a:lnTo>
                    <a:pt x="603" y="2867"/>
                  </a:lnTo>
                  <a:cubicBezTo>
                    <a:pt x="813" y="2838"/>
                    <a:pt x="965" y="2626"/>
                    <a:pt x="934" y="2416"/>
                  </a:cubicBezTo>
                  <a:cubicBezTo>
                    <a:pt x="844" y="1632"/>
                    <a:pt x="1387" y="909"/>
                    <a:pt x="2171" y="788"/>
                  </a:cubicBezTo>
                  <a:cubicBezTo>
                    <a:pt x="2412" y="757"/>
                    <a:pt x="2561" y="576"/>
                    <a:pt x="2533" y="335"/>
                  </a:cubicBezTo>
                  <a:cubicBezTo>
                    <a:pt x="2504" y="144"/>
                    <a:pt x="2327" y="0"/>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083;p121">
              <a:extLst>
                <a:ext uri="{FF2B5EF4-FFF2-40B4-BE49-F238E27FC236}">
                  <a16:creationId xmlns:a16="http://schemas.microsoft.com/office/drawing/2014/main" id="{772A2C58-0342-A802-199A-2AEC94B384EC}"/>
                </a:ext>
              </a:extLst>
            </p:cNvPr>
            <p:cNvSpPr/>
            <p:nvPr/>
          </p:nvSpPr>
          <p:spPr>
            <a:xfrm>
              <a:off x="8473592" y="3519517"/>
              <a:ext cx="402822" cy="403429"/>
            </a:xfrm>
            <a:custGeom>
              <a:avLst/>
              <a:gdLst/>
              <a:ahLst/>
              <a:cxnLst/>
              <a:rect l="l" t="t" r="r" b="b"/>
              <a:pathLst>
                <a:path w="20560" h="20591" extrusionOk="0">
                  <a:moveTo>
                    <a:pt x="11366" y="816"/>
                  </a:moveTo>
                  <a:cubicBezTo>
                    <a:pt x="11576" y="816"/>
                    <a:pt x="11757" y="997"/>
                    <a:pt x="11757" y="1178"/>
                  </a:cubicBezTo>
                  <a:lnTo>
                    <a:pt x="11757" y="2022"/>
                  </a:lnTo>
                  <a:cubicBezTo>
                    <a:pt x="11757" y="2202"/>
                    <a:pt x="11877" y="2352"/>
                    <a:pt x="12058" y="2412"/>
                  </a:cubicBezTo>
                  <a:cubicBezTo>
                    <a:pt x="12963" y="2593"/>
                    <a:pt x="13807" y="2955"/>
                    <a:pt x="14590" y="3437"/>
                  </a:cubicBezTo>
                  <a:cubicBezTo>
                    <a:pt x="14670" y="3490"/>
                    <a:pt x="14756" y="3514"/>
                    <a:pt x="14837" y="3514"/>
                  </a:cubicBezTo>
                  <a:cubicBezTo>
                    <a:pt x="14941" y="3514"/>
                    <a:pt x="15037" y="3476"/>
                    <a:pt x="15104" y="3408"/>
                  </a:cubicBezTo>
                  <a:lnTo>
                    <a:pt x="15676" y="2805"/>
                  </a:lnTo>
                  <a:cubicBezTo>
                    <a:pt x="15752" y="2745"/>
                    <a:pt x="15850" y="2715"/>
                    <a:pt x="15948" y="2715"/>
                  </a:cubicBezTo>
                  <a:cubicBezTo>
                    <a:pt x="16046" y="2715"/>
                    <a:pt x="16143" y="2745"/>
                    <a:pt x="16218" y="2805"/>
                  </a:cubicBezTo>
                  <a:lnTo>
                    <a:pt x="17757" y="4373"/>
                  </a:lnTo>
                  <a:cubicBezTo>
                    <a:pt x="17817" y="4433"/>
                    <a:pt x="17877" y="4522"/>
                    <a:pt x="17877" y="4643"/>
                  </a:cubicBezTo>
                  <a:cubicBezTo>
                    <a:pt x="17877" y="4735"/>
                    <a:pt x="17817" y="4824"/>
                    <a:pt x="17757" y="4884"/>
                  </a:cubicBezTo>
                  <a:lnTo>
                    <a:pt x="17183" y="5487"/>
                  </a:lnTo>
                  <a:cubicBezTo>
                    <a:pt x="17062" y="5608"/>
                    <a:pt x="17033" y="5820"/>
                    <a:pt x="17123" y="5969"/>
                  </a:cubicBezTo>
                  <a:cubicBezTo>
                    <a:pt x="17636" y="6753"/>
                    <a:pt x="17967" y="7597"/>
                    <a:pt x="18179" y="8502"/>
                  </a:cubicBezTo>
                  <a:cubicBezTo>
                    <a:pt x="18208" y="8682"/>
                    <a:pt x="18389" y="8834"/>
                    <a:pt x="18570" y="8834"/>
                  </a:cubicBezTo>
                  <a:lnTo>
                    <a:pt x="19385" y="8834"/>
                  </a:lnTo>
                  <a:cubicBezTo>
                    <a:pt x="19594" y="8834"/>
                    <a:pt x="19775" y="8984"/>
                    <a:pt x="19775" y="9196"/>
                  </a:cubicBezTo>
                  <a:lnTo>
                    <a:pt x="19775" y="11395"/>
                  </a:lnTo>
                  <a:cubicBezTo>
                    <a:pt x="19775" y="11608"/>
                    <a:pt x="19594" y="11757"/>
                    <a:pt x="19385" y="11757"/>
                  </a:cubicBezTo>
                  <a:lnTo>
                    <a:pt x="18570" y="11757"/>
                  </a:lnTo>
                  <a:cubicBezTo>
                    <a:pt x="18389" y="11757"/>
                    <a:pt x="18208" y="11909"/>
                    <a:pt x="18179" y="12090"/>
                  </a:cubicBezTo>
                  <a:cubicBezTo>
                    <a:pt x="17967" y="12994"/>
                    <a:pt x="17636" y="13838"/>
                    <a:pt x="17123" y="14622"/>
                  </a:cubicBezTo>
                  <a:cubicBezTo>
                    <a:pt x="17033" y="14772"/>
                    <a:pt x="17062" y="14984"/>
                    <a:pt x="17183" y="15133"/>
                  </a:cubicBezTo>
                  <a:lnTo>
                    <a:pt x="17757" y="15707"/>
                  </a:lnTo>
                  <a:cubicBezTo>
                    <a:pt x="17817" y="15768"/>
                    <a:pt x="17877" y="15857"/>
                    <a:pt x="17877" y="15977"/>
                  </a:cubicBezTo>
                  <a:cubicBezTo>
                    <a:pt x="17877" y="16069"/>
                    <a:pt x="17817" y="16158"/>
                    <a:pt x="17757" y="16219"/>
                  </a:cubicBezTo>
                  <a:lnTo>
                    <a:pt x="16218" y="17786"/>
                  </a:lnTo>
                  <a:cubicBezTo>
                    <a:pt x="16158" y="17846"/>
                    <a:pt x="16037" y="17878"/>
                    <a:pt x="15948" y="17878"/>
                  </a:cubicBezTo>
                  <a:cubicBezTo>
                    <a:pt x="15856" y="17878"/>
                    <a:pt x="15767" y="17846"/>
                    <a:pt x="15676" y="17786"/>
                  </a:cubicBezTo>
                  <a:lnTo>
                    <a:pt x="15104" y="17215"/>
                  </a:lnTo>
                  <a:cubicBezTo>
                    <a:pt x="15034" y="17126"/>
                    <a:pt x="14933" y="17080"/>
                    <a:pt x="14825" y="17080"/>
                  </a:cubicBezTo>
                  <a:cubicBezTo>
                    <a:pt x="14747" y="17080"/>
                    <a:pt x="14666" y="17104"/>
                    <a:pt x="14590" y="17154"/>
                  </a:cubicBezTo>
                  <a:cubicBezTo>
                    <a:pt x="13838" y="17637"/>
                    <a:pt x="12963" y="17998"/>
                    <a:pt x="12058" y="18208"/>
                  </a:cubicBezTo>
                  <a:cubicBezTo>
                    <a:pt x="11877" y="18240"/>
                    <a:pt x="11757" y="18389"/>
                    <a:pt x="11757" y="18601"/>
                  </a:cubicBezTo>
                  <a:lnTo>
                    <a:pt x="11757" y="19414"/>
                  </a:lnTo>
                  <a:cubicBezTo>
                    <a:pt x="11757" y="19626"/>
                    <a:pt x="11576" y="19776"/>
                    <a:pt x="11366" y="19776"/>
                  </a:cubicBezTo>
                  <a:lnTo>
                    <a:pt x="9196" y="19776"/>
                  </a:lnTo>
                  <a:cubicBezTo>
                    <a:pt x="8983" y="19776"/>
                    <a:pt x="8803" y="19626"/>
                    <a:pt x="8803" y="19414"/>
                  </a:cubicBezTo>
                  <a:lnTo>
                    <a:pt x="8803" y="18601"/>
                  </a:lnTo>
                  <a:cubicBezTo>
                    <a:pt x="8803" y="18389"/>
                    <a:pt x="8682" y="18240"/>
                    <a:pt x="8501" y="18208"/>
                  </a:cubicBezTo>
                  <a:cubicBezTo>
                    <a:pt x="7597" y="17998"/>
                    <a:pt x="6724" y="17637"/>
                    <a:pt x="5969" y="17154"/>
                  </a:cubicBezTo>
                  <a:cubicBezTo>
                    <a:pt x="5880" y="17094"/>
                    <a:pt x="5819" y="17094"/>
                    <a:pt x="5728" y="17094"/>
                  </a:cubicBezTo>
                  <a:cubicBezTo>
                    <a:pt x="5639" y="17094"/>
                    <a:pt x="5547" y="17123"/>
                    <a:pt x="5458" y="17215"/>
                  </a:cubicBezTo>
                  <a:lnTo>
                    <a:pt x="4884" y="17786"/>
                  </a:lnTo>
                  <a:cubicBezTo>
                    <a:pt x="4794" y="17846"/>
                    <a:pt x="4703" y="17878"/>
                    <a:pt x="4614" y="17878"/>
                  </a:cubicBezTo>
                  <a:cubicBezTo>
                    <a:pt x="4522" y="17878"/>
                    <a:pt x="4401" y="17846"/>
                    <a:pt x="4341" y="17786"/>
                  </a:cubicBezTo>
                  <a:lnTo>
                    <a:pt x="2805" y="16219"/>
                  </a:lnTo>
                  <a:cubicBezTo>
                    <a:pt x="2653" y="16098"/>
                    <a:pt x="2653" y="15857"/>
                    <a:pt x="2805" y="15707"/>
                  </a:cubicBezTo>
                  <a:lnTo>
                    <a:pt x="3376" y="15133"/>
                  </a:lnTo>
                  <a:cubicBezTo>
                    <a:pt x="3497" y="14984"/>
                    <a:pt x="3528" y="14772"/>
                    <a:pt x="3437" y="14622"/>
                  </a:cubicBezTo>
                  <a:cubicBezTo>
                    <a:pt x="2925" y="13838"/>
                    <a:pt x="2593" y="12994"/>
                    <a:pt x="2383" y="12090"/>
                  </a:cubicBezTo>
                  <a:cubicBezTo>
                    <a:pt x="2352" y="11909"/>
                    <a:pt x="2171" y="11757"/>
                    <a:pt x="1990" y="11757"/>
                  </a:cubicBezTo>
                  <a:lnTo>
                    <a:pt x="1177" y="11757"/>
                  </a:lnTo>
                  <a:cubicBezTo>
                    <a:pt x="965" y="11757"/>
                    <a:pt x="784" y="11608"/>
                    <a:pt x="784" y="11395"/>
                  </a:cubicBezTo>
                  <a:lnTo>
                    <a:pt x="784" y="9196"/>
                  </a:lnTo>
                  <a:cubicBezTo>
                    <a:pt x="784" y="8984"/>
                    <a:pt x="965" y="8834"/>
                    <a:pt x="1177" y="8834"/>
                  </a:cubicBezTo>
                  <a:lnTo>
                    <a:pt x="1990" y="8834"/>
                  </a:lnTo>
                  <a:cubicBezTo>
                    <a:pt x="2171" y="8834"/>
                    <a:pt x="2352" y="8682"/>
                    <a:pt x="2383" y="8502"/>
                  </a:cubicBezTo>
                  <a:cubicBezTo>
                    <a:pt x="2593" y="7629"/>
                    <a:pt x="2925" y="6753"/>
                    <a:pt x="3437" y="5969"/>
                  </a:cubicBezTo>
                  <a:cubicBezTo>
                    <a:pt x="3528" y="5820"/>
                    <a:pt x="3497" y="5608"/>
                    <a:pt x="3376" y="5487"/>
                  </a:cubicBezTo>
                  <a:lnTo>
                    <a:pt x="2805" y="4884"/>
                  </a:lnTo>
                  <a:cubicBezTo>
                    <a:pt x="2653" y="4764"/>
                    <a:pt x="2653" y="4522"/>
                    <a:pt x="2805" y="4373"/>
                  </a:cubicBezTo>
                  <a:lnTo>
                    <a:pt x="4341" y="2805"/>
                  </a:lnTo>
                  <a:cubicBezTo>
                    <a:pt x="4417" y="2745"/>
                    <a:pt x="4515" y="2715"/>
                    <a:pt x="4613" y="2715"/>
                  </a:cubicBezTo>
                  <a:cubicBezTo>
                    <a:pt x="4711" y="2715"/>
                    <a:pt x="4809" y="2745"/>
                    <a:pt x="4884" y="2805"/>
                  </a:cubicBezTo>
                  <a:lnTo>
                    <a:pt x="5458" y="3408"/>
                  </a:lnTo>
                  <a:cubicBezTo>
                    <a:pt x="5525" y="3476"/>
                    <a:pt x="5620" y="3514"/>
                    <a:pt x="5723" y="3514"/>
                  </a:cubicBezTo>
                  <a:cubicBezTo>
                    <a:pt x="5804" y="3514"/>
                    <a:pt x="5889" y="3490"/>
                    <a:pt x="5969" y="3437"/>
                  </a:cubicBezTo>
                  <a:cubicBezTo>
                    <a:pt x="6753" y="2955"/>
                    <a:pt x="7597" y="2593"/>
                    <a:pt x="8501" y="2412"/>
                  </a:cubicBezTo>
                  <a:cubicBezTo>
                    <a:pt x="8682" y="2352"/>
                    <a:pt x="8803" y="2202"/>
                    <a:pt x="8803" y="1990"/>
                  </a:cubicBezTo>
                  <a:lnTo>
                    <a:pt x="8803" y="1178"/>
                  </a:lnTo>
                  <a:cubicBezTo>
                    <a:pt x="8803" y="997"/>
                    <a:pt x="8983" y="816"/>
                    <a:pt x="9196" y="816"/>
                  </a:cubicBezTo>
                  <a:close/>
                  <a:moveTo>
                    <a:pt x="9196" y="1"/>
                  </a:moveTo>
                  <a:cubicBezTo>
                    <a:pt x="8532" y="1"/>
                    <a:pt x="8019" y="543"/>
                    <a:pt x="8019" y="1178"/>
                  </a:cubicBezTo>
                  <a:lnTo>
                    <a:pt x="8019" y="1689"/>
                  </a:lnTo>
                  <a:cubicBezTo>
                    <a:pt x="7235" y="1901"/>
                    <a:pt x="6483" y="2202"/>
                    <a:pt x="5788" y="2593"/>
                  </a:cubicBezTo>
                  <a:lnTo>
                    <a:pt x="5458" y="2263"/>
                  </a:lnTo>
                  <a:cubicBezTo>
                    <a:pt x="5217" y="2022"/>
                    <a:pt x="4915" y="1901"/>
                    <a:pt x="4614" y="1901"/>
                  </a:cubicBezTo>
                  <a:cubicBezTo>
                    <a:pt x="4312" y="1901"/>
                    <a:pt x="4011" y="2022"/>
                    <a:pt x="3770" y="2263"/>
                  </a:cubicBezTo>
                  <a:lnTo>
                    <a:pt x="2231" y="3799"/>
                  </a:lnTo>
                  <a:cubicBezTo>
                    <a:pt x="1780" y="4252"/>
                    <a:pt x="1780" y="5005"/>
                    <a:pt x="2231" y="5458"/>
                  </a:cubicBezTo>
                  <a:lnTo>
                    <a:pt x="2593" y="5820"/>
                  </a:lnTo>
                  <a:cubicBezTo>
                    <a:pt x="2171" y="6512"/>
                    <a:pt x="1869" y="7267"/>
                    <a:pt x="1659" y="8019"/>
                  </a:cubicBezTo>
                  <a:lnTo>
                    <a:pt x="1177" y="8019"/>
                  </a:lnTo>
                  <a:cubicBezTo>
                    <a:pt x="514" y="8019"/>
                    <a:pt x="0" y="8562"/>
                    <a:pt x="0" y="9196"/>
                  </a:cubicBezTo>
                  <a:lnTo>
                    <a:pt x="0" y="11395"/>
                  </a:lnTo>
                  <a:cubicBezTo>
                    <a:pt x="0" y="12030"/>
                    <a:pt x="514" y="12572"/>
                    <a:pt x="1177" y="12572"/>
                  </a:cubicBezTo>
                  <a:lnTo>
                    <a:pt x="1659" y="12572"/>
                  </a:lnTo>
                  <a:cubicBezTo>
                    <a:pt x="1869" y="13356"/>
                    <a:pt x="2171" y="14080"/>
                    <a:pt x="2593" y="14772"/>
                  </a:cubicBezTo>
                  <a:lnTo>
                    <a:pt x="2231" y="15133"/>
                  </a:lnTo>
                  <a:cubicBezTo>
                    <a:pt x="2021" y="15346"/>
                    <a:pt x="1901" y="15647"/>
                    <a:pt x="1901" y="15977"/>
                  </a:cubicBezTo>
                  <a:cubicBezTo>
                    <a:pt x="1901" y="16279"/>
                    <a:pt x="2021" y="16580"/>
                    <a:pt x="2231" y="16793"/>
                  </a:cubicBezTo>
                  <a:lnTo>
                    <a:pt x="3770" y="18360"/>
                  </a:lnTo>
                  <a:cubicBezTo>
                    <a:pt x="4011" y="18570"/>
                    <a:pt x="4312" y="18690"/>
                    <a:pt x="4614" y="18690"/>
                  </a:cubicBezTo>
                  <a:cubicBezTo>
                    <a:pt x="4944" y="18690"/>
                    <a:pt x="5217" y="18570"/>
                    <a:pt x="5458" y="18360"/>
                  </a:cubicBezTo>
                  <a:lnTo>
                    <a:pt x="5788" y="17998"/>
                  </a:lnTo>
                  <a:cubicBezTo>
                    <a:pt x="6483" y="18389"/>
                    <a:pt x="7235" y="18690"/>
                    <a:pt x="8019" y="18903"/>
                  </a:cubicBezTo>
                  <a:lnTo>
                    <a:pt x="8019" y="19414"/>
                  </a:lnTo>
                  <a:cubicBezTo>
                    <a:pt x="8019" y="20048"/>
                    <a:pt x="8532" y="20591"/>
                    <a:pt x="9196" y="20591"/>
                  </a:cubicBezTo>
                  <a:lnTo>
                    <a:pt x="11366" y="20591"/>
                  </a:lnTo>
                  <a:cubicBezTo>
                    <a:pt x="12029" y="20591"/>
                    <a:pt x="12541" y="20048"/>
                    <a:pt x="12541" y="19414"/>
                  </a:cubicBezTo>
                  <a:lnTo>
                    <a:pt x="12541" y="18903"/>
                  </a:lnTo>
                  <a:cubicBezTo>
                    <a:pt x="13324" y="18690"/>
                    <a:pt x="14079" y="18389"/>
                    <a:pt x="14771" y="17998"/>
                  </a:cubicBezTo>
                  <a:lnTo>
                    <a:pt x="15104" y="18360"/>
                  </a:lnTo>
                  <a:cubicBezTo>
                    <a:pt x="15345" y="18570"/>
                    <a:pt x="15647" y="18690"/>
                    <a:pt x="15948" y="18690"/>
                  </a:cubicBezTo>
                  <a:cubicBezTo>
                    <a:pt x="16279" y="18690"/>
                    <a:pt x="16551" y="18570"/>
                    <a:pt x="16792" y="18360"/>
                  </a:cubicBezTo>
                  <a:lnTo>
                    <a:pt x="18328" y="16793"/>
                  </a:lnTo>
                  <a:cubicBezTo>
                    <a:pt x="18541" y="16580"/>
                    <a:pt x="18661" y="16279"/>
                    <a:pt x="18661" y="15977"/>
                  </a:cubicBezTo>
                  <a:cubicBezTo>
                    <a:pt x="18661" y="15647"/>
                    <a:pt x="18541" y="15346"/>
                    <a:pt x="18328" y="15133"/>
                  </a:cubicBezTo>
                  <a:lnTo>
                    <a:pt x="17967" y="14772"/>
                  </a:lnTo>
                  <a:cubicBezTo>
                    <a:pt x="18389" y="14080"/>
                    <a:pt x="18690" y="13356"/>
                    <a:pt x="18902" y="12572"/>
                  </a:cubicBezTo>
                  <a:lnTo>
                    <a:pt x="19385" y="12572"/>
                  </a:lnTo>
                  <a:cubicBezTo>
                    <a:pt x="20048" y="12572"/>
                    <a:pt x="20559" y="12030"/>
                    <a:pt x="20559" y="11395"/>
                  </a:cubicBezTo>
                  <a:lnTo>
                    <a:pt x="20559" y="9196"/>
                  </a:lnTo>
                  <a:cubicBezTo>
                    <a:pt x="20559" y="8562"/>
                    <a:pt x="20048" y="8019"/>
                    <a:pt x="19385" y="8019"/>
                  </a:cubicBezTo>
                  <a:lnTo>
                    <a:pt x="18902" y="8019"/>
                  </a:lnTo>
                  <a:cubicBezTo>
                    <a:pt x="18690" y="7235"/>
                    <a:pt x="18389" y="6512"/>
                    <a:pt x="17967" y="5820"/>
                  </a:cubicBezTo>
                  <a:lnTo>
                    <a:pt x="18328" y="5458"/>
                  </a:lnTo>
                  <a:cubicBezTo>
                    <a:pt x="18541" y="5246"/>
                    <a:pt x="18661" y="4944"/>
                    <a:pt x="18661" y="4643"/>
                  </a:cubicBezTo>
                  <a:cubicBezTo>
                    <a:pt x="18661" y="4313"/>
                    <a:pt x="18541" y="4011"/>
                    <a:pt x="18328" y="3799"/>
                  </a:cubicBezTo>
                  <a:lnTo>
                    <a:pt x="16792" y="2263"/>
                  </a:lnTo>
                  <a:cubicBezTo>
                    <a:pt x="16551" y="2022"/>
                    <a:pt x="16279" y="1901"/>
                    <a:pt x="15948" y="1901"/>
                  </a:cubicBezTo>
                  <a:cubicBezTo>
                    <a:pt x="15647" y="1901"/>
                    <a:pt x="15345" y="2022"/>
                    <a:pt x="15104" y="2263"/>
                  </a:cubicBezTo>
                  <a:lnTo>
                    <a:pt x="14771" y="2593"/>
                  </a:lnTo>
                  <a:cubicBezTo>
                    <a:pt x="14079" y="2202"/>
                    <a:pt x="13324" y="1901"/>
                    <a:pt x="12541" y="1689"/>
                  </a:cubicBezTo>
                  <a:lnTo>
                    <a:pt x="12541" y="1178"/>
                  </a:lnTo>
                  <a:cubicBezTo>
                    <a:pt x="12541" y="543"/>
                    <a:pt x="12029" y="1"/>
                    <a:pt x="11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45"/>
                                        </p:tgtEl>
                                        <p:attrNameLst>
                                          <p:attrName>style.visibility</p:attrName>
                                        </p:attrNameLst>
                                      </p:cBhvr>
                                      <p:to>
                                        <p:strVal val="visible"/>
                                      </p:to>
                                    </p:set>
                                    <p:animEffect transition="in" filter="fade">
                                      <p:cBhvr>
                                        <p:cTn id="12" dur="1000"/>
                                        <p:tgtEl>
                                          <p:spTgt spid="3645"/>
                                        </p:tgtEl>
                                      </p:cBhvr>
                                    </p:animEffect>
                                    <p:anim calcmode="lin" valueType="num">
                                      <p:cBhvr>
                                        <p:cTn id="13" dur="1000" fill="hold"/>
                                        <p:tgtEl>
                                          <p:spTgt spid="3645"/>
                                        </p:tgtEl>
                                        <p:attrNameLst>
                                          <p:attrName>ppt_x</p:attrName>
                                        </p:attrNameLst>
                                      </p:cBhvr>
                                      <p:tavLst>
                                        <p:tav tm="0">
                                          <p:val>
                                            <p:strVal val="#ppt_x"/>
                                          </p:val>
                                        </p:tav>
                                        <p:tav tm="100000">
                                          <p:val>
                                            <p:strVal val="#ppt_x"/>
                                          </p:val>
                                        </p:tav>
                                      </p:tavLst>
                                    </p:anim>
                                    <p:anim calcmode="lin" valueType="num">
                                      <p:cBhvr>
                                        <p:cTn id="14" dur="1000" fill="hold"/>
                                        <p:tgtEl>
                                          <p:spTgt spid="36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48"/>
                                        </p:tgtEl>
                                        <p:attrNameLst>
                                          <p:attrName>style.visibility</p:attrName>
                                        </p:attrNameLst>
                                      </p:cBhvr>
                                      <p:to>
                                        <p:strVal val="visible"/>
                                      </p:to>
                                    </p:set>
                                    <p:animEffect transition="in" filter="fade">
                                      <p:cBhvr>
                                        <p:cTn id="17" dur="1000"/>
                                        <p:tgtEl>
                                          <p:spTgt spid="3648"/>
                                        </p:tgtEl>
                                      </p:cBhvr>
                                    </p:animEffect>
                                    <p:anim calcmode="lin" valueType="num">
                                      <p:cBhvr>
                                        <p:cTn id="18" dur="1000" fill="hold"/>
                                        <p:tgtEl>
                                          <p:spTgt spid="3648"/>
                                        </p:tgtEl>
                                        <p:attrNameLst>
                                          <p:attrName>ppt_x</p:attrName>
                                        </p:attrNameLst>
                                      </p:cBhvr>
                                      <p:tavLst>
                                        <p:tav tm="0">
                                          <p:val>
                                            <p:strVal val="#ppt_x"/>
                                          </p:val>
                                        </p:tav>
                                        <p:tav tm="100000">
                                          <p:val>
                                            <p:strVal val="#ppt_x"/>
                                          </p:val>
                                        </p:tav>
                                      </p:tavLst>
                                    </p:anim>
                                    <p:anim calcmode="lin" valueType="num">
                                      <p:cBhvr>
                                        <p:cTn id="19" dur="1000" fill="hold"/>
                                        <p:tgtEl>
                                          <p:spTgt spid="364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640"/>
                                        </p:tgtEl>
                                        <p:attrNameLst>
                                          <p:attrName>style.visibility</p:attrName>
                                        </p:attrNameLst>
                                      </p:cBhvr>
                                      <p:to>
                                        <p:strVal val="visible"/>
                                      </p:to>
                                    </p:set>
                                    <p:animEffect transition="in" filter="circle(in)">
                                      <p:cBhvr>
                                        <p:cTn id="29" dur="2000"/>
                                        <p:tgtEl>
                                          <p:spTgt spid="364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643">
                                            <p:txEl>
                                              <p:pRg st="0" end="0"/>
                                            </p:txEl>
                                          </p:spTgt>
                                        </p:tgtEl>
                                        <p:attrNameLst>
                                          <p:attrName>style.visibility</p:attrName>
                                        </p:attrNameLst>
                                      </p:cBhvr>
                                      <p:to>
                                        <p:strVal val="visible"/>
                                      </p:to>
                                    </p:set>
                                    <p:animEffect transition="in" filter="circle(in)">
                                      <p:cBhvr>
                                        <p:cTn id="32" dur="2000"/>
                                        <p:tgtEl>
                                          <p:spTgt spid="3643">
                                            <p:txEl>
                                              <p:pRg st="0" end="0"/>
                                            </p:tx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642">
                                            <p:txEl>
                                              <p:pRg st="0" end="0"/>
                                            </p:txEl>
                                          </p:spTgt>
                                        </p:tgtEl>
                                        <p:attrNameLst>
                                          <p:attrName>style.visibility</p:attrName>
                                        </p:attrNameLst>
                                      </p:cBhvr>
                                      <p:to>
                                        <p:strVal val="visible"/>
                                      </p:to>
                                    </p:set>
                                    <p:animEffect transition="in" filter="circle(in)">
                                      <p:cBhvr>
                                        <p:cTn id="35" dur="2000"/>
                                        <p:tgtEl>
                                          <p:spTgt spid="3642">
                                            <p:txEl>
                                              <p:pRg st="0" end="0"/>
                                            </p:txEl>
                                          </p:spTgt>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3641"/>
                                        </p:tgtEl>
                                        <p:attrNameLst>
                                          <p:attrName>style.visibility</p:attrName>
                                        </p:attrNameLst>
                                      </p:cBhvr>
                                      <p:to>
                                        <p:strVal val="visible"/>
                                      </p:to>
                                    </p:set>
                                    <p:animEffect transition="in" filter="circle(in)">
                                      <p:cBhvr>
                                        <p:cTn id="38" dur="2000"/>
                                        <p:tgtEl>
                                          <p:spTgt spid="3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0" grpId="0"/>
      <p:bldP spid="3641" grpId="0"/>
      <p:bldP spid="3642" grpId="0" build="p"/>
      <p:bldP spid="3643" grpId="0"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95"/>
          <p:cNvSpPr/>
          <p:nvPr/>
        </p:nvSpPr>
        <p:spPr>
          <a:xfrm>
            <a:off x="6208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5"/>
          <p:cNvSpPr/>
          <p:nvPr/>
        </p:nvSpPr>
        <p:spPr>
          <a:xfrm>
            <a:off x="31806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5"/>
          <p:cNvSpPr/>
          <p:nvPr/>
        </p:nvSpPr>
        <p:spPr>
          <a:xfrm>
            <a:off x="57182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5"/>
          <p:cNvSpPr txBox="1">
            <a:spLocks noGrp="1"/>
          </p:cNvSpPr>
          <p:nvPr>
            <p:ph type="title"/>
          </p:nvPr>
        </p:nvSpPr>
        <p:spPr>
          <a:xfrm>
            <a:off x="720000" y="367223"/>
            <a:ext cx="842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sz="3200" dirty="0"/>
              <a:t>Aprendizaje profundo en oftalmología</a:t>
            </a:r>
            <a:endParaRPr sz="3200" dirty="0"/>
          </a:p>
        </p:txBody>
      </p:sp>
      <p:sp>
        <p:nvSpPr>
          <p:cNvPr id="1376" name="Google Shape;1376;p95"/>
          <p:cNvSpPr txBox="1">
            <a:spLocks noGrp="1"/>
          </p:cNvSpPr>
          <p:nvPr>
            <p:ph type="subTitle" idx="1"/>
          </p:nvPr>
        </p:nvSpPr>
        <p:spPr>
          <a:xfrm>
            <a:off x="886089" y="2415803"/>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ha utilizado para una variedad de aplicaciones, incluyendo la detección y clasificación de enfermedades oculares.</a:t>
            </a:r>
            <a:endParaRPr dirty="0"/>
          </a:p>
        </p:txBody>
      </p:sp>
      <p:sp>
        <p:nvSpPr>
          <p:cNvPr id="1378" name="Google Shape;1378;p95"/>
          <p:cNvSpPr txBox="1">
            <a:spLocks noGrp="1"/>
          </p:cNvSpPr>
          <p:nvPr>
            <p:ph type="subTitle" idx="4"/>
          </p:nvPr>
        </p:nvSpPr>
        <p:spPr>
          <a:xfrm>
            <a:off x="3445967" y="2302588"/>
            <a:ext cx="2316172"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han utilizado redes neuronales de avance para la clasificación de imágenes de retina y la predicción de la progresión de la degeneración macular.</a:t>
            </a:r>
            <a:endParaRPr dirty="0"/>
          </a:p>
        </p:txBody>
      </p:sp>
      <p:sp>
        <p:nvSpPr>
          <p:cNvPr id="1380" name="Google Shape;1380;p95"/>
          <p:cNvSpPr txBox="1">
            <a:spLocks noGrp="1"/>
          </p:cNvSpPr>
          <p:nvPr>
            <p:ph type="subTitle" idx="6"/>
          </p:nvPr>
        </p:nvSpPr>
        <p:spPr>
          <a:xfrm>
            <a:off x="6067947" y="2409178"/>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han utilizado redes neuronales convolucionales para la detección de la retinopatía diabética y el glaucoma</a:t>
            </a:r>
            <a:endParaRPr dirty="0"/>
          </a:p>
        </p:txBody>
      </p:sp>
      <p:sp>
        <p:nvSpPr>
          <p:cNvPr id="1388" name="Google Shape;1388;p95"/>
          <p:cNvSpPr/>
          <p:nvPr/>
        </p:nvSpPr>
        <p:spPr>
          <a:xfrm>
            <a:off x="3180665" y="427555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5"/>
          <p:cNvSpPr/>
          <p:nvPr/>
        </p:nvSpPr>
        <p:spPr>
          <a:xfrm>
            <a:off x="8168940" y="124140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Tratamiento para Glaucoma ocular en Tenerife | Oftalmología IOM Clinic">
            <a:extLst>
              <a:ext uri="{FF2B5EF4-FFF2-40B4-BE49-F238E27FC236}">
                <a16:creationId xmlns:a16="http://schemas.microsoft.com/office/drawing/2014/main" id="{EA3EB5E1-B3E3-1C3C-C758-0F8C0D2FD205}"/>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283" y="1761067"/>
            <a:ext cx="740608" cy="64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Árbol de decisiones - Iconos gratis de electrónica">
            <a:extLst>
              <a:ext uri="{FF2B5EF4-FFF2-40B4-BE49-F238E27FC236}">
                <a16:creationId xmlns:a16="http://schemas.microsoft.com/office/drawing/2014/main" id="{15BD7483-453F-03E5-D7DE-BCA456B8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400" y="1681414"/>
            <a:ext cx="688622" cy="6886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tinopia Diabética - Dr Asilis">
            <a:extLst>
              <a:ext uri="{FF2B5EF4-FFF2-40B4-BE49-F238E27FC236}">
                <a16:creationId xmlns:a16="http://schemas.microsoft.com/office/drawing/2014/main" id="{36EDAC9E-7D42-B5D3-735C-AF39F94DD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2003" y="1820374"/>
            <a:ext cx="638744" cy="638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87"/>
          <p:cNvGrpSpPr/>
          <p:nvPr/>
        </p:nvGrpSpPr>
        <p:grpSpPr>
          <a:xfrm>
            <a:off x="713125" y="1502187"/>
            <a:ext cx="2487357" cy="2850842"/>
            <a:chOff x="713125" y="1502158"/>
            <a:chExt cx="2487357" cy="2693539"/>
          </a:xfrm>
        </p:grpSpPr>
        <p:sp>
          <p:nvSpPr>
            <p:cNvPr id="1162" name="Google Shape;1162;p87"/>
            <p:cNvSpPr/>
            <p:nvPr/>
          </p:nvSpPr>
          <p:spPr>
            <a:xfrm>
              <a:off x="713125"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7"/>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7"/>
          <p:cNvGrpSpPr/>
          <p:nvPr/>
        </p:nvGrpSpPr>
        <p:grpSpPr>
          <a:xfrm>
            <a:off x="3324918" y="1502187"/>
            <a:ext cx="2487357" cy="2850842"/>
            <a:chOff x="3324919" y="1502158"/>
            <a:chExt cx="2487357" cy="2693539"/>
          </a:xfrm>
        </p:grpSpPr>
        <p:sp>
          <p:nvSpPr>
            <p:cNvPr id="1165" name="Google Shape;1165;p87"/>
            <p:cNvSpPr/>
            <p:nvPr/>
          </p:nvSpPr>
          <p:spPr>
            <a:xfrm>
              <a:off x="3324919"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7"/>
            <p:cNvSpPr/>
            <p:nvPr/>
          </p:nvSpPr>
          <p:spPr>
            <a:xfrm>
              <a:off x="3385276"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87"/>
          <p:cNvGrpSpPr/>
          <p:nvPr/>
        </p:nvGrpSpPr>
        <p:grpSpPr>
          <a:xfrm>
            <a:off x="5936643" y="1502187"/>
            <a:ext cx="2487357" cy="2850842"/>
            <a:chOff x="5936712" y="1502158"/>
            <a:chExt cx="2487357" cy="2693539"/>
          </a:xfrm>
        </p:grpSpPr>
        <p:sp>
          <p:nvSpPr>
            <p:cNvPr id="1168" name="Google Shape;1168;p87"/>
            <p:cNvSpPr/>
            <p:nvPr/>
          </p:nvSpPr>
          <p:spPr>
            <a:xfrm>
              <a:off x="5936712"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7"/>
            <p:cNvSpPr/>
            <p:nvPr/>
          </p:nvSpPr>
          <p:spPr>
            <a:xfrm>
              <a:off x="5997070"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87"/>
          <p:cNvSpPr txBox="1">
            <a:spLocks noGrp="1"/>
          </p:cNvSpPr>
          <p:nvPr>
            <p:ph type="subTitle" idx="3"/>
          </p:nvPr>
        </p:nvSpPr>
        <p:spPr>
          <a:xfrm>
            <a:off x="3482931" y="1913368"/>
            <a:ext cx="2231688"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Otro desafío es la interpretación de los resultados del modelo. Debido a la complejidad de las redes neuronales profundas, a menudo es difícil entender cómo se están tomando las decisiones </a:t>
            </a:r>
            <a:endParaRPr dirty="0"/>
          </a:p>
        </p:txBody>
      </p:sp>
      <p:sp>
        <p:nvSpPr>
          <p:cNvPr id="1176" name="Google Shape;1176;p87"/>
          <p:cNvSpPr txBox="1">
            <a:spLocks noGrp="1"/>
          </p:cNvSpPr>
          <p:nvPr>
            <p:ph type="subTitle" idx="5"/>
          </p:nvPr>
        </p:nvSpPr>
        <p:spPr>
          <a:xfrm>
            <a:off x="5997001" y="1941057"/>
            <a:ext cx="2224291"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los modelos de aprendizaje profundo pueden ser sensibles a las variaciones en los datos de entrada, lo que puede llevar a resultados inconsistentes o inexactos</a:t>
            </a:r>
            <a:endParaRPr dirty="0"/>
          </a:p>
        </p:txBody>
      </p:sp>
      <p:sp>
        <p:nvSpPr>
          <p:cNvPr id="1179" name="Google Shape;1179;p87"/>
          <p:cNvSpPr txBox="1">
            <a:spLocks noGrp="1"/>
          </p:cNvSpPr>
          <p:nvPr>
            <p:ph type="title" idx="9"/>
          </p:nvPr>
        </p:nvSpPr>
        <p:spPr>
          <a:xfrm>
            <a:off x="720000" y="4453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200" dirty="0"/>
              <a:t>Desafíos con los modelos DL</a:t>
            </a:r>
            <a:endParaRPr sz="3200" dirty="0"/>
          </a:p>
        </p:txBody>
      </p:sp>
      <p:grpSp>
        <p:nvGrpSpPr>
          <p:cNvPr id="1201" name="Google Shape;1201;p87"/>
          <p:cNvGrpSpPr/>
          <p:nvPr/>
        </p:nvGrpSpPr>
        <p:grpSpPr>
          <a:xfrm rot="10800000" flipH="1">
            <a:off x="6196320" y="539386"/>
            <a:ext cx="2947684" cy="527672"/>
            <a:chOff x="1358103" y="3291921"/>
            <a:chExt cx="3368397" cy="603054"/>
          </a:xfrm>
        </p:grpSpPr>
        <p:sp>
          <p:nvSpPr>
            <p:cNvPr id="1202" name="Google Shape;1202;p8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7"/>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87"/>
          <p:cNvGrpSpPr/>
          <p:nvPr/>
        </p:nvGrpSpPr>
        <p:grpSpPr>
          <a:xfrm flipH="1">
            <a:off x="0" y="11713"/>
            <a:ext cx="2947684" cy="527672"/>
            <a:chOff x="1358103" y="3291921"/>
            <a:chExt cx="3368397" cy="603054"/>
          </a:xfrm>
        </p:grpSpPr>
        <p:sp>
          <p:nvSpPr>
            <p:cNvPr id="1205" name="Google Shape;1205;p8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7"/>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75;p87">
            <a:extLst>
              <a:ext uri="{FF2B5EF4-FFF2-40B4-BE49-F238E27FC236}">
                <a16:creationId xmlns:a16="http://schemas.microsoft.com/office/drawing/2014/main" id="{0282323F-2C13-1248-7EE9-B728D398FE36}"/>
              </a:ext>
            </a:extLst>
          </p:cNvPr>
          <p:cNvSpPr txBox="1">
            <a:spLocks/>
          </p:cNvSpPr>
          <p:nvPr/>
        </p:nvSpPr>
        <p:spPr>
          <a:xfrm>
            <a:off x="974496" y="1913204"/>
            <a:ext cx="2024971" cy="104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s-ES" dirty="0"/>
              <a:t>Es difícil estimar la cantidad de datos necesarios para entrenar sistemas de aprendizaje profundo de manera suficiente y confiable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barn(inVertical)">
                                      <p:cBhvr>
                                        <p:cTn id="7" dur="500"/>
                                        <p:tgtEl>
                                          <p:spTgt spid="1161"/>
                                        </p:tgtEl>
                                      </p:cBhvr>
                                    </p:animEffect>
                                  </p:childTnLst>
                                </p:cTn>
                              </p:par>
                              <p:par>
                                <p:cTn id="8" presetID="16" presetClass="entr" presetSubtype="21" fill="hold" nodeType="withEffect">
                                  <p:stCondLst>
                                    <p:cond delay="0"/>
                                  </p:stCondLst>
                                  <p:childTnLst>
                                    <p:set>
                                      <p:cBhvr>
                                        <p:cTn id="9" dur="1" fill="hold">
                                          <p:stCondLst>
                                            <p:cond delay="0"/>
                                          </p:stCondLst>
                                        </p:cTn>
                                        <p:tgtEl>
                                          <p:spTgt spid="1164"/>
                                        </p:tgtEl>
                                        <p:attrNameLst>
                                          <p:attrName>style.visibility</p:attrName>
                                        </p:attrNameLst>
                                      </p:cBhvr>
                                      <p:to>
                                        <p:strVal val="visible"/>
                                      </p:to>
                                    </p:set>
                                    <p:animEffect transition="in" filter="barn(inVertical)">
                                      <p:cBhvr>
                                        <p:cTn id="10" dur="500"/>
                                        <p:tgtEl>
                                          <p:spTgt spid="1164"/>
                                        </p:tgtEl>
                                      </p:cBhvr>
                                    </p:animEffect>
                                  </p:childTnLst>
                                </p:cTn>
                              </p:par>
                              <p:par>
                                <p:cTn id="11" presetID="16" presetClass="entr" presetSubtype="21" fill="hold" nodeType="withEffect">
                                  <p:stCondLst>
                                    <p:cond delay="0"/>
                                  </p:stCondLst>
                                  <p:childTnLst>
                                    <p:set>
                                      <p:cBhvr>
                                        <p:cTn id="12" dur="1" fill="hold">
                                          <p:stCondLst>
                                            <p:cond delay="0"/>
                                          </p:stCondLst>
                                        </p:cTn>
                                        <p:tgtEl>
                                          <p:spTgt spid="1167"/>
                                        </p:tgtEl>
                                        <p:attrNameLst>
                                          <p:attrName>style.visibility</p:attrName>
                                        </p:attrNameLst>
                                      </p:cBhvr>
                                      <p:to>
                                        <p:strVal val="visible"/>
                                      </p:to>
                                    </p:set>
                                    <p:animEffect transition="in" filter="barn(inVertical)">
                                      <p:cBhvr>
                                        <p:cTn id="13" dur="500"/>
                                        <p:tgtEl>
                                          <p:spTgt spid="116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75">
                                            <p:txEl>
                                              <p:pRg st="0" end="0"/>
                                            </p:txEl>
                                          </p:spTgt>
                                        </p:tgtEl>
                                        <p:attrNameLst>
                                          <p:attrName>style.visibility</p:attrName>
                                        </p:attrNameLst>
                                      </p:cBhvr>
                                      <p:to>
                                        <p:strVal val="visible"/>
                                      </p:to>
                                    </p:set>
                                    <p:animEffect transition="in" filter="barn(inVertical)">
                                      <p:cBhvr>
                                        <p:cTn id="16" dur="500"/>
                                        <p:tgtEl>
                                          <p:spTgt spid="117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76">
                                            <p:txEl>
                                              <p:pRg st="0" end="0"/>
                                            </p:txEl>
                                          </p:spTgt>
                                        </p:tgtEl>
                                        <p:attrNameLst>
                                          <p:attrName>style.visibility</p:attrName>
                                        </p:attrNameLst>
                                      </p:cBhvr>
                                      <p:to>
                                        <p:strVal val="visible"/>
                                      </p:to>
                                    </p:set>
                                    <p:animEffect transition="in" filter="barn(inVertical)">
                                      <p:cBhvr>
                                        <p:cTn id="19" dur="500"/>
                                        <p:tgtEl>
                                          <p:spTgt spid="1176">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build="p"/>
      <p:bldP spid="1176" grpId="0" build="p"/>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1468328"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4068771"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4104639"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1380017"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917301" y="122237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720000" y="1997114"/>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Objetivo</a:t>
            </a:r>
            <a:endParaRPr dirty="0"/>
          </a:p>
        </p:txBody>
      </p:sp>
      <p:sp>
        <p:nvSpPr>
          <p:cNvPr id="664" name="Google Shape;664;p64"/>
          <p:cNvSpPr txBox="1">
            <a:spLocks noGrp="1"/>
          </p:cNvSpPr>
          <p:nvPr>
            <p:ph type="title" idx="2"/>
          </p:nvPr>
        </p:nvSpPr>
        <p:spPr>
          <a:xfrm>
            <a:off x="365105" y="4201346"/>
            <a:ext cx="3080535" cy="527700"/>
          </a:xfrm>
          <a:prstGeom prst="rect">
            <a:avLst/>
          </a:prstGeom>
        </p:spPr>
        <p:txBody>
          <a:bodyPr spcFirstLastPara="1" wrap="square" lIns="91425" tIns="91425" rIns="91425" bIns="91425" anchor="ctr" anchorCtr="0">
            <a:noAutofit/>
          </a:bodyPr>
          <a:lstStyle/>
          <a:p>
            <a:r>
              <a:rPr lang="es-EC" dirty="0"/>
              <a:t>Métodos clásicos de aprendizaje automático</a:t>
            </a:r>
            <a:br>
              <a:rPr lang="es-EC" dirty="0"/>
            </a:br>
            <a:endParaRPr dirty="0"/>
          </a:p>
        </p:txBody>
      </p:sp>
      <p:sp>
        <p:nvSpPr>
          <p:cNvPr id="666" name="Google Shape;666;p64"/>
          <p:cNvSpPr txBox="1">
            <a:spLocks noGrp="1"/>
          </p:cNvSpPr>
          <p:nvPr>
            <p:ph type="title" idx="4"/>
          </p:nvPr>
        </p:nvSpPr>
        <p:spPr>
          <a:xfrm>
            <a:off x="3619291" y="1953689"/>
            <a:ext cx="225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Método </a:t>
            </a:r>
            <a:endParaRPr dirty="0"/>
          </a:p>
        </p:txBody>
      </p:sp>
      <p:sp>
        <p:nvSpPr>
          <p:cNvPr id="668" name="Google Shape;668;p64"/>
          <p:cNvSpPr txBox="1">
            <a:spLocks noGrp="1"/>
          </p:cNvSpPr>
          <p:nvPr>
            <p:ph type="title" idx="6"/>
          </p:nvPr>
        </p:nvSpPr>
        <p:spPr>
          <a:xfrm>
            <a:off x="3375550" y="4231302"/>
            <a:ext cx="3080535" cy="527700"/>
          </a:xfrm>
          <a:prstGeom prst="rect">
            <a:avLst/>
          </a:prstGeom>
        </p:spPr>
        <p:txBody>
          <a:bodyPr spcFirstLastPara="1" wrap="square" lIns="91425" tIns="91425" rIns="91425" bIns="91425" anchor="ctr" anchorCtr="0">
            <a:noAutofit/>
          </a:bodyPr>
          <a:lstStyle/>
          <a:p>
            <a:r>
              <a:rPr lang="es-ES" dirty="0"/>
              <a:t>Redes neuronales y el aprendizaje profundo</a:t>
            </a:r>
            <a:br>
              <a:rPr lang="es-ES" dirty="0"/>
            </a:br>
            <a:endParaRPr dirty="0"/>
          </a:p>
        </p:txBody>
      </p:sp>
      <p:sp>
        <p:nvSpPr>
          <p:cNvPr id="670" name="Google Shape;670;p64"/>
          <p:cNvSpPr txBox="1">
            <a:spLocks noGrp="1"/>
          </p:cNvSpPr>
          <p:nvPr>
            <p:ph type="title" idx="9"/>
          </p:nvPr>
        </p:nvSpPr>
        <p:spPr>
          <a:xfrm>
            <a:off x="5315249" y="2258592"/>
            <a:ext cx="3828607" cy="527700"/>
          </a:xfrm>
          <a:prstGeom prst="rect">
            <a:avLst/>
          </a:prstGeom>
        </p:spPr>
        <p:txBody>
          <a:bodyPr spcFirstLastPara="1" wrap="square" lIns="91425" tIns="91425" rIns="91425" bIns="91425" anchor="ctr" anchorCtr="0">
            <a:noAutofit/>
          </a:bodyPr>
          <a:lstStyle/>
          <a:p>
            <a:r>
              <a:rPr lang="es-EC" dirty="0"/>
              <a:t>Técnicas de aprendizaje automático</a:t>
            </a:r>
            <a:r>
              <a:rPr lang="es-ES" dirty="0"/>
              <a:t> </a:t>
            </a:r>
            <a:br>
              <a:rPr lang="es-EC" dirty="0"/>
            </a:br>
            <a:endParaRPr dirty="0"/>
          </a:p>
        </p:txBody>
      </p:sp>
      <p:sp>
        <p:nvSpPr>
          <p:cNvPr id="671" name="Google Shape;671;p64"/>
          <p:cNvSpPr txBox="1">
            <a:spLocks noGrp="1"/>
          </p:cNvSpPr>
          <p:nvPr>
            <p:ph type="title" idx="14"/>
          </p:nvPr>
        </p:nvSpPr>
        <p:spPr>
          <a:xfrm>
            <a:off x="6866501" y="133471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2" name="Google Shape;672;p64"/>
          <p:cNvSpPr txBox="1">
            <a:spLocks noGrp="1"/>
          </p:cNvSpPr>
          <p:nvPr>
            <p:ph type="title" idx="15"/>
          </p:nvPr>
        </p:nvSpPr>
        <p:spPr>
          <a:xfrm>
            <a:off x="1325720"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73" name="Google Shape;673;p64"/>
          <p:cNvSpPr txBox="1">
            <a:spLocks noGrp="1"/>
          </p:cNvSpPr>
          <p:nvPr>
            <p:ph type="title" idx="16"/>
          </p:nvPr>
        </p:nvSpPr>
        <p:spPr>
          <a:xfrm>
            <a:off x="404684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74" name="Google Shape;674;p64"/>
          <p:cNvSpPr txBox="1">
            <a:spLocks noGrp="1"/>
          </p:cNvSpPr>
          <p:nvPr>
            <p:ph type="title" idx="8"/>
          </p:nvPr>
        </p:nvSpPr>
        <p:spPr>
          <a:xfrm>
            <a:off x="1165477" y="2616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Tabla de contenido</a:t>
            </a:r>
            <a:endParaRPr sz="3200" dirty="0"/>
          </a:p>
        </p:txBody>
      </p:sp>
      <p:sp>
        <p:nvSpPr>
          <p:cNvPr id="676" name="Google Shape;676;p64"/>
          <p:cNvSpPr txBox="1">
            <a:spLocks noGrp="1"/>
          </p:cNvSpPr>
          <p:nvPr>
            <p:ph type="title" idx="17"/>
          </p:nvPr>
        </p:nvSpPr>
        <p:spPr>
          <a:xfrm>
            <a:off x="4012726"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7" name="Google Shape;677;p64"/>
          <p:cNvSpPr txBox="1">
            <a:spLocks noGrp="1"/>
          </p:cNvSpPr>
          <p:nvPr>
            <p:ph type="title" idx="18"/>
          </p:nvPr>
        </p:nvSpPr>
        <p:spPr>
          <a:xfrm>
            <a:off x="1415780"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 name="Google Shape;661;p64">
            <a:extLst>
              <a:ext uri="{FF2B5EF4-FFF2-40B4-BE49-F238E27FC236}">
                <a16:creationId xmlns:a16="http://schemas.microsoft.com/office/drawing/2014/main" id="{087889F3-F330-17AC-9F9D-E09E4080DC71}"/>
              </a:ext>
            </a:extLst>
          </p:cNvPr>
          <p:cNvSpPr/>
          <p:nvPr/>
        </p:nvSpPr>
        <p:spPr>
          <a:xfrm>
            <a:off x="6976792"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0;p64">
            <a:extLst>
              <a:ext uri="{FF2B5EF4-FFF2-40B4-BE49-F238E27FC236}">
                <a16:creationId xmlns:a16="http://schemas.microsoft.com/office/drawing/2014/main" id="{271E0535-5CDB-7E81-16A0-389E59BB8F51}"/>
              </a:ext>
            </a:extLst>
          </p:cNvPr>
          <p:cNvSpPr txBox="1">
            <a:spLocks/>
          </p:cNvSpPr>
          <p:nvPr/>
        </p:nvSpPr>
        <p:spPr>
          <a:xfrm>
            <a:off x="5537685" y="320640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endParaRPr lang="es-EC" dirty="0"/>
          </a:p>
        </p:txBody>
      </p:sp>
      <p:sp>
        <p:nvSpPr>
          <p:cNvPr id="10" name="Google Shape;666;p64">
            <a:extLst>
              <a:ext uri="{FF2B5EF4-FFF2-40B4-BE49-F238E27FC236}">
                <a16:creationId xmlns:a16="http://schemas.microsoft.com/office/drawing/2014/main" id="{B0D4AF21-5A51-27DD-5C86-59764821A188}"/>
              </a:ext>
            </a:extLst>
          </p:cNvPr>
          <p:cNvSpPr txBox="1">
            <a:spLocks/>
          </p:cNvSpPr>
          <p:nvPr/>
        </p:nvSpPr>
        <p:spPr>
          <a:xfrm>
            <a:off x="5436006" y="3703602"/>
            <a:ext cx="382860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endParaRPr lang="es-ES" dirty="0"/>
          </a:p>
        </p:txBody>
      </p:sp>
      <p:sp>
        <p:nvSpPr>
          <p:cNvPr id="11" name="Google Shape;670;p64">
            <a:extLst>
              <a:ext uri="{FF2B5EF4-FFF2-40B4-BE49-F238E27FC236}">
                <a16:creationId xmlns:a16="http://schemas.microsoft.com/office/drawing/2014/main" id="{145B659C-5435-C4DE-BD4E-8AE9DD5438A9}"/>
              </a:ext>
            </a:extLst>
          </p:cNvPr>
          <p:cNvSpPr txBox="1">
            <a:spLocks/>
          </p:cNvSpPr>
          <p:nvPr/>
        </p:nvSpPr>
        <p:spPr>
          <a:xfrm>
            <a:off x="6362300" y="368645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s-EC" dirty="0"/>
              <a:t>Conclusión</a:t>
            </a:r>
          </a:p>
        </p:txBody>
      </p:sp>
      <p:sp>
        <p:nvSpPr>
          <p:cNvPr id="12" name="Google Shape;671;p64">
            <a:extLst>
              <a:ext uri="{FF2B5EF4-FFF2-40B4-BE49-F238E27FC236}">
                <a16:creationId xmlns:a16="http://schemas.microsoft.com/office/drawing/2014/main" id="{38CE60E8-8371-668F-7319-145CCEA3F783}"/>
              </a:ext>
            </a:extLst>
          </p:cNvPr>
          <p:cNvSpPr txBox="1">
            <a:spLocks/>
          </p:cNvSpPr>
          <p:nvPr/>
        </p:nvSpPr>
        <p:spPr>
          <a:xfrm>
            <a:off x="6868192" y="3059352"/>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06</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77"/>
                                        </p:tgtEl>
                                        <p:attrNameLst>
                                          <p:attrName>style.visibility</p:attrName>
                                        </p:attrNameLst>
                                      </p:cBhvr>
                                      <p:to>
                                        <p:strVal val="visible"/>
                                      </p:to>
                                    </p:set>
                                    <p:animEffect transition="in" filter="fade">
                                      <p:cBhvr>
                                        <p:cTn id="13" dur="1000"/>
                                        <p:tgtEl>
                                          <p:spTgt spid="6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8"/>
                                        </p:tgtEl>
                                        <p:attrNameLst>
                                          <p:attrName>style.visibility</p:attrName>
                                        </p:attrNameLst>
                                      </p:cBhvr>
                                      <p:to>
                                        <p:strVal val="visible"/>
                                      </p:to>
                                    </p:set>
                                    <p:animEffect transition="in" filter="fade">
                                      <p:cBhvr>
                                        <p:cTn id="18" dur="1000"/>
                                        <p:tgtEl>
                                          <p:spTgt spid="658"/>
                                        </p:tgtEl>
                                      </p:cBhvr>
                                    </p:animEffect>
                                  </p:childTnLst>
                                </p:cTn>
                              </p:par>
                              <p:par>
                                <p:cTn id="19" presetID="10" presetClass="entr" presetSubtype="0" fill="hold" nodeType="withEffect">
                                  <p:stCondLst>
                                    <p:cond delay="0"/>
                                  </p:stCondLst>
                                  <p:childTnLst>
                                    <p:set>
                                      <p:cBhvr>
                                        <p:cTn id="20" dur="1" fill="hold">
                                          <p:stCondLst>
                                            <p:cond delay="0"/>
                                          </p:stCondLst>
                                        </p:cTn>
                                        <p:tgtEl>
                                          <p:spTgt spid="666"/>
                                        </p:tgtEl>
                                        <p:attrNameLst>
                                          <p:attrName>style.visibility</p:attrName>
                                        </p:attrNameLst>
                                      </p:cBhvr>
                                      <p:to>
                                        <p:strVal val="visible"/>
                                      </p:to>
                                    </p:set>
                                    <p:animEffect transition="in" filter="fade">
                                      <p:cBhvr>
                                        <p:cTn id="21" dur="1000"/>
                                        <p:tgtEl>
                                          <p:spTgt spid="666"/>
                                        </p:tgtEl>
                                      </p:cBhvr>
                                    </p:animEffect>
                                  </p:childTnLst>
                                </p:cTn>
                              </p:par>
                              <p:par>
                                <p:cTn id="22" presetID="10" presetClass="entr" presetSubtype="0" fill="hold" nodeType="withEffect">
                                  <p:stCondLst>
                                    <p:cond delay="0"/>
                                  </p:stCondLst>
                                  <p:childTnLst>
                                    <p:set>
                                      <p:cBhvr>
                                        <p:cTn id="23" dur="1" fill="hold">
                                          <p:stCondLst>
                                            <p:cond delay="0"/>
                                          </p:stCondLst>
                                        </p:cTn>
                                        <p:tgtEl>
                                          <p:spTgt spid="676"/>
                                        </p:tgtEl>
                                        <p:attrNameLst>
                                          <p:attrName>style.visibility</p:attrName>
                                        </p:attrNameLst>
                                      </p:cBhvr>
                                      <p:to>
                                        <p:strVal val="visible"/>
                                      </p:to>
                                    </p:set>
                                    <p:animEffect transition="in" filter="fade">
                                      <p:cBhvr>
                                        <p:cTn id="24" dur="1000"/>
                                        <p:tgtEl>
                                          <p:spTgt spid="6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61"/>
                                        </p:tgtEl>
                                        <p:attrNameLst>
                                          <p:attrName>style.visibility</p:attrName>
                                        </p:attrNameLst>
                                      </p:cBhvr>
                                      <p:to>
                                        <p:strVal val="visible"/>
                                      </p:to>
                                    </p:set>
                                    <p:animEffect transition="in" filter="fade">
                                      <p:cBhvr>
                                        <p:cTn id="29" dur="1000"/>
                                        <p:tgtEl>
                                          <p:spTgt spid="661"/>
                                        </p:tgtEl>
                                      </p:cBhvr>
                                    </p:animEffect>
                                  </p:childTnLst>
                                </p:cTn>
                              </p:par>
                              <p:par>
                                <p:cTn id="30" presetID="10" presetClass="entr" presetSubtype="0" fill="hold" nodeType="withEffect">
                                  <p:stCondLst>
                                    <p:cond delay="0"/>
                                  </p:stCondLst>
                                  <p:childTnLst>
                                    <p:set>
                                      <p:cBhvr>
                                        <p:cTn id="31" dur="1" fill="hold">
                                          <p:stCondLst>
                                            <p:cond delay="0"/>
                                          </p:stCondLst>
                                        </p:cTn>
                                        <p:tgtEl>
                                          <p:spTgt spid="670"/>
                                        </p:tgtEl>
                                        <p:attrNameLst>
                                          <p:attrName>style.visibility</p:attrName>
                                        </p:attrNameLst>
                                      </p:cBhvr>
                                      <p:to>
                                        <p:strVal val="visible"/>
                                      </p:to>
                                    </p:set>
                                    <p:animEffect transition="in" filter="fade">
                                      <p:cBhvr>
                                        <p:cTn id="32" dur="1000"/>
                                        <p:tgtEl>
                                          <p:spTgt spid="670"/>
                                        </p:tgtEl>
                                      </p:cBhvr>
                                    </p:animEffect>
                                  </p:childTnLst>
                                </p:cTn>
                              </p:par>
                              <p:par>
                                <p:cTn id="33" presetID="10" presetClass="entr" presetSubtype="0" fill="hold" nodeType="withEffect">
                                  <p:stCondLst>
                                    <p:cond delay="0"/>
                                  </p:stCondLst>
                                  <p:childTnLst>
                                    <p:set>
                                      <p:cBhvr>
                                        <p:cTn id="34" dur="1" fill="hold">
                                          <p:stCondLst>
                                            <p:cond delay="0"/>
                                          </p:stCondLst>
                                        </p:cTn>
                                        <p:tgtEl>
                                          <p:spTgt spid="671"/>
                                        </p:tgtEl>
                                        <p:attrNameLst>
                                          <p:attrName>style.visibility</p:attrName>
                                        </p:attrNameLst>
                                      </p:cBhvr>
                                      <p:to>
                                        <p:strVal val="visible"/>
                                      </p:to>
                                    </p:set>
                                    <p:animEffect transition="in" filter="fade">
                                      <p:cBhvr>
                                        <p:cTn id="35" dur="1000"/>
                                        <p:tgtEl>
                                          <p:spTgt spid="67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0"/>
                                        </p:tgtEl>
                                        <p:attrNameLst>
                                          <p:attrName>style.visibility</p:attrName>
                                        </p:attrNameLst>
                                      </p:cBhvr>
                                      <p:to>
                                        <p:strVal val="visible"/>
                                      </p:to>
                                    </p:set>
                                    <p:animEffect transition="in" filter="fade">
                                      <p:cBhvr>
                                        <p:cTn id="40" dur="1000"/>
                                        <p:tgtEl>
                                          <p:spTgt spid="660"/>
                                        </p:tgtEl>
                                      </p:cBhvr>
                                    </p:animEffect>
                                  </p:childTnLst>
                                </p:cTn>
                              </p:par>
                              <p:par>
                                <p:cTn id="41" presetID="10" presetClass="entr" presetSubtype="0" fill="hold" nodeType="withEffect">
                                  <p:stCondLst>
                                    <p:cond delay="0"/>
                                  </p:stCondLst>
                                  <p:childTnLst>
                                    <p:set>
                                      <p:cBhvr>
                                        <p:cTn id="42" dur="1" fill="hold">
                                          <p:stCondLst>
                                            <p:cond delay="0"/>
                                          </p:stCondLst>
                                        </p:cTn>
                                        <p:tgtEl>
                                          <p:spTgt spid="664"/>
                                        </p:tgtEl>
                                        <p:attrNameLst>
                                          <p:attrName>style.visibility</p:attrName>
                                        </p:attrNameLst>
                                      </p:cBhvr>
                                      <p:to>
                                        <p:strVal val="visible"/>
                                      </p:to>
                                    </p:set>
                                    <p:animEffect transition="in" filter="fade">
                                      <p:cBhvr>
                                        <p:cTn id="43" dur="1000"/>
                                        <p:tgtEl>
                                          <p:spTgt spid="664"/>
                                        </p:tgtEl>
                                      </p:cBhvr>
                                    </p:animEffect>
                                  </p:childTnLst>
                                </p:cTn>
                              </p:par>
                              <p:par>
                                <p:cTn id="44" presetID="10" presetClass="entr" presetSubtype="0" fill="hold" nodeType="withEffect">
                                  <p:stCondLst>
                                    <p:cond delay="0"/>
                                  </p:stCondLst>
                                  <p:childTnLst>
                                    <p:set>
                                      <p:cBhvr>
                                        <p:cTn id="45" dur="1" fill="hold">
                                          <p:stCondLst>
                                            <p:cond delay="0"/>
                                          </p:stCondLst>
                                        </p:cTn>
                                        <p:tgtEl>
                                          <p:spTgt spid="672"/>
                                        </p:tgtEl>
                                        <p:attrNameLst>
                                          <p:attrName>style.visibility</p:attrName>
                                        </p:attrNameLst>
                                      </p:cBhvr>
                                      <p:to>
                                        <p:strVal val="visible"/>
                                      </p:to>
                                    </p:set>
                                    <p:animEffect transition="in" filter="fade">
                                      <p:cBhvr>
                                        <p:cTn id="46" dur="1000"/>
                                        <p:tgtEl>
                                          <p:spTgt spid="6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fade">
                                      <p:cBhvr>
                                        <p:cTn id="51" dur="1000"/>
                                        <p:tgtEl>
                                          <p:spTgt spid="659"/>
                                        </p:tgtEl>
                                      </p:cBhvr>
                                    </p:animEffect>
                                  </p:childTnLst>
                                </p:cTn>
                              </p:par>
                              <p:par>
                                <p:cTn id="52" presetID="10" presetClass="entr" presetSubtype="0" fill="hold" nodeType="withEffect">
                                  <p:stCondLst>
                                    <p:cond delay="0"/>
                                  </p:stCondLst>
                                  <p:childTnLst>
                                    <p:set>
                                      <p:cBhvr>
                                        <p:cTn id="53" dur="1" fill="hold">
                                          <p:stCondLst>
                                            <p:cond delay="0"/>
                                          </p:stCondLst>
                                        </p:cTn>
                                        <p:tgtEl>
                                          <p:spTgt spid="668"/>
                                        </p:tgtEl>
                                        <p:attrNameLst>
                                          <p:attrName>style.visibility</p:attrName>
                                        </p:attrNameLst>
                                      </p:cBhvr>
                                      <p:to>
                                        <p:strVal val="visible"/>
                                      </p:to>
                                    </p:set>
                                    <p:animEffect transition="in" filter="fade">
                                      <p:cBhvr>
                                        <p:cTn id="54" dur="1000"/>
                                        <p:tgtEl>
                                          <p:spTgt spid="668"/>
                                        </p:tgtEl>
                                      </p:cBhvr>
                                    </p:animEffect>
                                  </p:childTnLst>
                                </p:cTn>
                              </p:par>
                              <p:par>
                                <p:cTn id="55" presetID="10" presetClass="entr" presetSubtype="0" fill="hold" nodeType="withEffect">
                                  <p:stCondLst>
                                    <p:cond delay="0"/>
                                  </p:stCondLst>
                                  <p:childTnLst>
                                    <p:set>
                                      <p:cBhvr>
                                        <p:cTn id="56" dur="1" fill="hold">
                                          <p:stCondLst>
                                            <p:cond delay="0"/>
                                          </p:stCondLst>
                                        </p:cTn>
                                        <p:tgtEl>
                                          <p:spTgt spid="673"/>
                                        </p:tgtEl>
                                        <p:attrNameLst>
                                          <p:attrName>style.visibility</p:attrName>
                                        </p:attrNameLst>
                                      </p:cBhvr>
                                      <p:to>
                                        <p:strVal val="visible"/>
                                      </p:to>
                                    </p:set>
                                    <p:animEffect transition="in" filter="fade">
                                      <p:cBhvr>
                                        <p:cTn id="57" dur="1000"/>
                                        <p:tgtEl>
                                          <p:spTgt spid="67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childTnLst>
                                </p:cTn>
                              </p:par>
                              <p:par>
                                <p:cTn id="63" presetID="10"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10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9" name="Rectángulo 8">
            <a:extLst>
              <a:ext uri="{FF2B5EF4-FFF2-40B4-BE49-F238E27FC236}">
                <a16:creationId xmlns:a16="http://schemas.microsoft.com/office/drawing/2014/main" id="{CAFF1C0D-E67F-0B13-829F-B3A3E055D26D}"/>
              </a:ext>
            </a:extLst>
          </p:cNvPr>
          <p:cNvSpPr/>
          <p:nvPr/>
        </p:nvSpPr>
        <p:spPr>
          <a:xfrm>
            <a:off x="5783652" y="821650"/>
            <a:ext cx="3450659" cy="9619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C" dirty="0"/>
          </a:p>
        </p:txBody>
      </p:sp>
      <p:grpSp>
        <p:nvGrpSpPr>
          <p:cNvPr id="1237" name="Google Shape;1237;p90"/>
          <p:cNvGrpSpPr/>
          <p:nvPr/>
        </p:nvGrpSpPr>
        <p:grpSpPr>
          <a:xfrm>
            <a:off x="121985" y="782237"/>
            <a:ext cx="5392740" cy="2899538"/>
            <a:chOff x="4798086" y="1552143"/>
            <a:chExt cx="3630829" cy="2534207"/>
          </a:xfrm>
        </p:grpSpPr>
        <p:sp>
          <p:nvSpPr>
            <p:cNvPr id="1238" name="Google Shape;1238;p90"/>
            <p:cNvSpPr/>
            <p:nvPr/>
          </p:nvSpPr>
          <p:spPr>
            <a:xfrm>
              <a:off x="4798086" y="1552143"/>
              <a:ext cx="3630829" cy="2534207"/>
            </a:xfrm>
            <a:custGeom>
              <a:avLst/>
              <a:gdLst/>
              <a:ahLst/>
              <a:cxnLst/>
              <a:rect l="l" t="t" r="r" b="b"/>
              <a:pathLst>
                <a:path w="285017" h="160902" extrusionOk="0">
                  <a:moveTo>
                    <a:pt x="0" y="0"/>
                  </a:moveTo>
                  <a:lnTo>
                    <a:pt x="0" y="160902"/>
                  </a:lnTo>
                  <a:lnTo>
                    <a:pt x="285017" y="160902"/>
                  </a:lnTo>
                  <a:lnTo>
                    <a:pt x="285017" y="0"/>
                  </a:lnTo>
                  <a:close/>
                </a:path>
              </a:pathLst>
            </a:custGeom>
            <a:solidFill>
              <a:schemeClr val="dk1">
                <a:alpha val="256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9" name="Google Shape;1239;p90"/>
            <p:cNvGrpSpPr/>
            <p:nvPr/>
          </p:nvGrpSpPr>
          <p:grpSpPr>
            <a:xfrm>
              <a:off x="4917463" y="3675819"/>
              <a:ext cx="3321220" cy="60238"/>
              <a:chOff x="4917463" y="3447219"/>
              <a:chExt cx="3321220" cy="60238"/>
            </a:xfrm>
          </p:grpSpPr>
          <p:sp>
            <p:nvSpPr>
              <p:cNvPr id="1240" name="Google Shape;1240;p90"/>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0"/>
              <p:cNvSpPr/>
              <p:nvPr/>
            </p:nvSpPr>
            <p:spPr>
              <a:xfrm>
                <a:off x="49786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90"/>
            <p:cNvGrpSpPr/>
            <p:nvPr/>
          </p:nvGrpSpPr>
          <p:grpSpPr>
            <a:xfrm>
              <a:off x="4917499" y="3864613"/>
              <a:ext cx="423670" cy="83351"/>
              <a:chOff x="4917452" y="3559453"/>
              <a:chExt cx="385050" cy="75753"/>
            </a:xfrm>
          </p:grpSpPr>
          <p:sp>
            <p:nvSpPr>
              <p:cNvPr id="1243" name="Google Shape;1243;p90"/>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0"/>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0"/>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0"/>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0"/>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0"/>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0"/>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90"/>
            <p:cNvGrpSpPr/>
            <p:nvPr/>
          </p:nvGrpSpPr>
          <p:grpSpPr>
            <a:xfrm>
              <a:off x="7777013" y="3860588"/>
              <a:ext cx="461818" cy="91379"/>
              <a:chOff x="7744900" y="3555795"/>
              <a:chExt cx="419720" cy="83049"/>
            </a:xfrm>
          </p:grpSpPr>
          <p:sp>
            <p:nvSpPr>
              <p:cNvPr id="1251" name="Google Shape;1251;p90"/>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0"/>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0"/>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0"/>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0"/>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0"/>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0"/>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0"/>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0"/>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5" name="Google Shape;1235;p90"/>
          <p:cNvSpPr txBox="1">
            <a:spLocks noGrp="1"/>
          </p:cNvSpPr>
          <p:nvPr>
            <p:ph type="title"/>
          </p:nvPr>
        </p:nvSpPr>
        <p:spPr>
          <a:xfrm>
            <a:off x="5783652" y="821650"/>
            <a:ext cx="3730377"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dirty="0"/>
              <a:t>MEDICINA Y IA</a:t>
            </a:r>
            <a:endParaRPr i="1" dirty="0"/>
          </a:p>
        </p:txBody>
      </p:sp>
      <p:grpSp>
        <p:nvGrpSpPr>
          <p:cNvPr id="1261" name="Google Shape;1261;p90"/>
          <p:cNvGrpSpPr/>
          <p:nvPr/>
        </p:nvGrpSpPr>
        <p:grpSpPr>
          <a:xfrm rot="10800000">
            <a:off x="5282556" y="409983"/>
            <a:ext cx="2780508" cy="357877"/>
            <a:chOff x="198225" y="4390550"/>
            <a:chExt cx="3765075" cy="484600"/>
          </a:xfrm>
        </p:grpSpPr>
        <p:sp>
          <p:nvSpPr>
            <p:cNvPr id="1262" name="Google Shape;1262;p9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90"/>
          <p:cNvSpPr/>
          <p:nvPr/>
        </p:nvSpPr>
        <p:spPr>
          <a:xfrm rot="-5400000" flipH="1">
            <a:off x="8045946" y="4808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90"/>
          <p:cNvGrpSpPr/>
          <p:nvPr/>
        </p:nvGrpSpPr>
        <p:grpSpPr>
          <a:xfrm rot="10800000">
            <a:off x="6363492" y="1329969"/>
            <a:ext cx="2780508" cy="357877"/>
            <a:chOff x="198225" y="4390550"/>
            <a:chExt cx="3765075" cy="484600"/>
          </a:xfrm>
        </p:grpSpPr>
        <p:sp>
          <p:nvSpPr>
            <p:cNvPr id="1266" name="Google Shape;1266;p9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 ¿Qué es la INTELIGENCIA ARTIFICIAL en la Medicina ">
            <a:hlinkClick r:id="" action="ppaction://media"/>
            <a:extLst>
              <a:ext uri="{FF2B5EF4-FFF2-40B4-BE49-F238E27FC236}">
                <a16:creationId xmlns:a16="http://schemas.microsoft.com/office/drawing/2014/main" id="{DF2C1300-0982-876E-F24E-88D96F792E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071" y="733260"/>
            <a:ext cx="5430654" cy="2780394"/>
          </a:xfrm>
          <a:prstGeom prst="rect">
            <a:avLst/>
          </a:prstGeom>
          <a:ln>
            <a:noFill/>
          </a:ln>
          <a:effectLst>
            <a:softEdge rad="112500"/>
          </a:effectLst>
        </p:spPr>
      </p:pic>
      <p:grpSp>
        <p:nvGrpSpPr>
          <p:cNvPr id="5" name="Google Shape;1218;p89">
            <a:extLst>
              <a:ext uri="{FF2B5EF4-FFF2-40B4-BE49-F238E27FC236}">
                <a16:creationId xmlns:a16="http://schemas.microsoft.com/office/drawing/2014/main" id="{5DCA6018-E6FA-0E60-C226-B081917B2606}"/>
              </a:ext>
            </a:extLst>
          </p:cNvPr>
          <p:cNvGrpSpPr/>
          <p:nvPr/>
        </p:nvGrpSpPr>
        <p:grpSpPr>
          <a:xfrm>
            <a:off x="-106531" y="642700"/>
            <a:ext cx="5852269" cy="3895433"/>
            <a:chOff x="713409" y="1097136"/>
            <a:chExt cx="3891167" cy="2949220"/>
          </a:xfrm>
        </p:grpSpPr>
        <p:sp>
          <p:nvSpPr>
            <p:cNvPr id="6" name="Google Shape;1219;p89">
              <a:extLst>
                <a:ext uri="{FF2B5EF4-FFF2-40B4-BE49-F238E27FC236}">
                  <a16:creationId xmlns:a16="http://schemas.microsoft.com/office/drawing/2014/main" id="{3F044F08-12AB-6C7B-4E29-5079F14E423B}"/>
                </a:ext>
              </a:extLst>
            </p:cNvPr>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0;p89">
              <a:extLst>
                <a:ext uri="{FF2B5EF4-FFF2-40B4-BE49-F238E27FC236}">
                  <a16:creationId xmlns:a16="http://schemas.microsoft.com/office/drawing/2014/main" id="{D1F12203-619A-478F-6C03-A05648B66802}"/>
                </a:ext>
              </a:extLst>
            </p:cNvPr>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1;p89">
              <a:extLst>
                <a:ext uri="{FF2B5EF4-FFF2-40B4-BE49-F238E27FC236}">
                  <a16:creationId xmlns:a16="http://schemas.microsoft.com/office/drawing/2014/main" id="{F6542A41-06ED-06EA-2530-40E2B2CE7C78}"/>
                </a:ext>
              </a:extLst>
            </p:cNvPr>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35"/>
                                        </p:tgtEl>
                                        <p:attrNameLst>
                                          <p:attrName>style.visibility</p:attrName>
                                        </p:attrNameLst>
                                      </p:cBhvr>
                                      <p:to>
                                        <p:strVal val="visible"/>
                                      </p:to>
                                    </p:set>
                                    <p:anim calcmode="lin" valueType="num">
                                      <p:cBhvr additive="base">
                                        <p:cTn id="7" dur="1000"/>
                                        <p:tgtEl>
                                          <p:spTgt spid="123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 calcmode="lin" valueType="num">
                                      <p:cBhvr additive="base">
                                        <p:cTn id="10" dur="1000"/>
                                        <p:tgtEl>
                                          <p:spTgt spid="1237"/>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265"/>
                                        </p:tgtEl>
                                        <p:attrNameLst>
                                          <p:attrName>style.visibility</p:attrName>
                                        </p:attrNameLst>
                                      </p:cBhvr>
                                      <p:to>
                                        <p:strVal val="visible"/>
                                      </p:to>
                                    </p:set>
                                    <p:anim calcmode="lin" valueType="num">
                                      <p:cBhvr additive="base">
                                        <p:cTn id="15" dur="1000"/>
                                        <p:tgtEl>
                                          <p:spTgt spid="126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0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3600" dirty="0"/>
              <a:t>Conclusión </a:t>
            </a:r>
            <a:endParaRPr sz="36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80"/>
          <p:cNvGrpSpPr/>
          <p:nvPr/>
        </p:nvGrpSpPr>
        <p:grpSpPr>
          <a:xfrm>
            <a:off x="6487700" y="903313"/>
            <a:ext cx="1154625" cy="1014150"/>
            <a:chOff x="6487700" y="903313"/>
            <a:chExt cx="1154625" cy="1014150"/>
          </a:xfrm>
        </p:grpSpPr>
        <p:grpSp>
          <p:nvGrpSpPr>
            <p:cNvPr id="1003" name="Google Shape;1003;p80"/>
            <p:cNvGrpSpPr/>
            <p:nvPr/>
          </p:nvGrpSpPr>
          <p:grpSpPr>
            <a:xfrm flipH="1">
              <a:off x="6487700" y="1486963"/>
              <a:ext cx="1154625" cy="430500"/>
              <a:chOff x="4042650" y="642025"/>
              <a:chExt cx="1154625" cy="430500"/>
            </a:xfrm>
          </p:grpSpPr>
          <p:sp>
            <p:nvSpPr>
              <p:cNvPr id="1004" name="Google Shape;1004;p8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80"/>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2" y="1615985"/>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9585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4"/>
                                        </p:tgtEl>
                                        <p:attrNameLst>
                                          <p:attrName>style.visibility</p:attrName>
                                        </p:attrNameLst>
                                      </p:cBhvr>
                                      <p:to>
                                        <p:strVal val="visible"/>
                                      </p:to>
                                    </p:set>
                                    <p:animEffect transition="in" filter="fade">
                                      <p:cBhvr>
                                        <p:cTn id="18" dur="1000"/>
                                        <p:tgtEl>
                                          <p:spTgt spid="98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7"/>
                                        </p:tgtEl>
                                        <p:attrNameLst>
                                          <p:attrName>style.visibility</p:attrName>
                                        </p:attrNameLst>
                                      </p:cBhvr>
                                      <p:to>
                                        <p:strVal val="visible"/>
                                      </p:to>
                                    </p:set>
                                    <p:anim calcmode="lin" valueType="num">
                                      <p:cBhvr additive="base">
                                        <p:cTn id="23" dur="1000"/>
                                        <p:tgtEl>
                                          <p:spTgt spid="1007"/>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002"/>
                                        </p:tgtEl>
                                        <p:attrNameLst>
                                          <p:attrName>style.visibility</p:attrName>
                                        </p:attrNameLst>
                                      </p:cBhvr>
                                      <p:to>
                                        <p:strVal val="visible"/>
                                      </p:to>
                                    </p:set>
                                    <p:anim calcmode="lin" valueType="num">
                                      <p:cBhvr additive="base">
                                        <p:cTn id="26" dur="1000"/>
                                        <p:tgtEl>
                                          <p:spTgt spid="10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A242B3F-E499-390E-5CDC-5C7B0F81CCC8}"/>
              </a:ext>
            </a:extLst>
          </p:cNvPr>
          <p:cNvSpPr/>
          <p:nvPr/>
        </p:nvSpPr>
        <p:spPr>
          <a:xfrm>
            <a:off x="325485" y="1979042"/>
            <a:ext cx="8493029" cy="2405148"/>
          </a:xfrm>
          <a:prstGeom prst="roundRect">
            <a:avLst/>
          </a:prstGeom>
          <a:solidFill>
            <a:schemeClr val="accent1">
              <a:alpha val="50000"/>
            </a:schemeClr>
          </a:solidFill>
          <a:ln>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C"/>
          </a:p>
        </p:txBody>
      </p:sp>
      <p:sp>
        <p:nvSpPr>
          <p:cNvPr id="746" name="Google Shape;746;p69"/>
          <p:cNvSpPr txBox="1">
            <a:spLocks noGrp="1"/>
          </p:cNvSpPr>
          <p:nvPr>
            <p:ph type="subTitle" idx="1"/>
          </p:nvPr>
        </p:nvSpPr>
        <p:spPr>
          <a:xfrm>
            <a:off x="553155" y="2106020"/>
            <a:ext cx="7771800" cy="1304400"/>
          </a:xfrm>
          <a:prstGeom prst="rect">
            <a:avLst/>
          </a:prstGeom>
        </p:spPr>
        <p:txBody>
          <a:bodyPr spcFirstLastPara="1" wrap="square" lIns="91425" tIns="91425" rIns="91425" bIns="91425" anchor="t" anchorCtr="0">
            <a:noAutofit/>
          </a:bodyPr>
          <a:lstStyle/>
          <a:p>
            <a:pPr marL="0" lvl="0" indent="0"/>
            <a:r>
              <a:rPr lang="es-ES" sz="1600" dirty="0"/>
              <a:t>los métodos de inteligencia artificial, como el aprendizaje automático y profundo, han demostrado ser herramientas prometedoras en la medicina, incluyendo la oftalmología. Estos métodos pueden crear herramientas diagnósticas y predictivas efectivas para identificar diversas enfermedades y mejorar la atención médica. Aunque existen desafíos, como la calidad y cantidad de datos para entrenar modelos y la interpretación de resultados, se espera que el uso de la inteligencia artificial en medicina continúe creciendo, con un impacto significativo en la atención médica y la investigación.</a:t>
            </a:r>
            <a:endParaRPr sz="1600"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6132643" y="-41033"/>
            <a:ext cx="3412649" cy="210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46"/>
                                        </p:tgtEl>
                                        <p:attrNameLst>
                                          <p:attrName>style.visibility</p:attrName>
                                        </p:attrNameLst>
                                      </p:cBhvr>
                                      <p:to>
                                        <p:strVal val="visible"/>
                                      </p:to>
                                    </p:set>
                                    <p:anim calcmode="lin" valueType="num">
                                      <p:cBhvr additive="base">
                                        <p:cTn id="7" dur="1000"/>
                                        <p:tgtEl>
                                          <p:spTgt spid="74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p:nvPr/>
        </p:nvSpPr>
        <p:spPr>
          <a:xfrm>
            <a:off x="782410" y="998607"/>
            <a:ext cx="6918189"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a:off x="851724" y="1094350"/>
            <a:ext cx="6779563"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5"/>
          <p:cNvSpPr txBox="1">
            <a:spLocks noGrp="1"/>
          </p:cNvSpPr>
          <p:nvPr>
            <p:ph type="title"/>
          </p:nvPr>
        </p:nvSpPr>
        <p:spPr>
          <a:xfrm>
            <a:off x="1008647" y="1059889"/>
            <a:ext cx="459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3200" dirty="0"/>
              <a:t>Introducción </a:t>
            </a:r>
            <a:endParaRPr sz="3200" dirty="0"/>
          </a:p>
        </p:txBody>
      </p:sp>
      <p:sp>
        <p:nvSpPr>
          <p:cNvPr id="691" name="Google Shape;691;p65"/>
          <p:cNvSpPr txBox="1">
            <a:spLocks noGrp="1"/>
          </p:cNvSpPr>
          <p:nvPr>
            <p:ph type="subTitle" idx="1"/>
          </p:nvPr>
        </p:nvSpPr>
        <p:spPr>
          <a:xfrm>
            <a:off x="1086273" y="1900321"/>
            <a:ext cx="6465716" cy="15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400" dirty="0"/>
              <a:t>La introducción al aprendizaje automático y las redes neuronales en la medicina es un tema fascinante y en constante evolución. El aprendizaje automático es una rama de la inteligencia artificial que se centra en el desarrollo de algoritmos que permiten a las computadoras aprender de los datos y mejorar su rendimiento en una tarea específica sin ser programadas explícitamente para ello. Las redes neuronales son un tipo de algoritmo de aprendizaje automático que se inspira en la estructura y función del cerebro humano.</a:t>
            </a:r>
            <a:endParaRPr sz="1400" dirty="0"/>
          </a:p>
        </p:txBody>
      </p:sp>
      <p:grpSp>
        <p:nvGrpSpPr>
          <p:cNvPr id="692" name="Google Shape;692;p65"/>
          <p:cNvGrpSpPr/>
          <p:nvPr/>
        </p:nvGrpSpPr>
        <p:grpSpPr>
          <a:xfrm rot="5400000">
            <a:off x="416740" y="982095"/>
            <a:ext cx="871512" cy="467554"/>
            <a:chOff x="773350" y="518000"/>
            <a:chExt cx="2757950" cy="1479600"/>
          </a:xfrm>
        </p:grpSpPr>
        <p:sp>
          <p:nvSpPr>
            <p:cNvPr id="693" name="Google Shape;693;p65"/>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5"/>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2" name="Rectángulo 1">
            <a:extLst>
              <a:ext uri="{FF2B5EF4-FFF2-40B4-BE49-F238E27FC236}">
                <a16:creationId xmlns:a16="http://schemas.microsoft.com/office/drawing/2014/main" id="{5080C7FD-5525-4306-A49D-4F74798C98A9}"/>
              </a:ext>
            </a:extLst>
          </p:cNvPr>
          <p:cNvSpPr/>
          <p:nvPr/>
        </p:nvSpPr>
        <p:spPr>
          <a:xfrm>
            <a:off x="1424273" y="2883957"/>
            <a:ext cx="6785708" cy="141083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C" dirty="0"/>
          </a:p>
        </p:txBody>
      </p:sp>
      <p:sp>
        <p:nvSpPr>
          <p:cNvPr id="983" name="Google Shape;983;p80"/>
          <p:cNvSpPr/>
          <p:nvPr/>
        </p:nvSpPr>
        <p:spPr>
          <a:xfrm>
            <a:off x="3850051" y="708401"/>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24273" y="1858061"/>
            <a:ext cx="6344250" cy="996900"/>
          </a:xfrm>
          <a:prstGeom prst="rect">
            <a:avLst/>
          </a:prstGeom>
        </p:spPr>
        <p:txBody>
          <a:bodyPr spcFirstLastPara="1" wrap="square" lIns="91425" tIns="91425" rIns="91425" bIns="91425" anchor="b" anchorCtr="0">
            <a:noAutofit/>
          </a:bodyPr>
          <a:lstStyle/>
          <a:p>
            <a:pPr lvl="0"/>
            <a:r>
              <a:rPr lang="es-ES" sz="3600" dirty="0"/>
              <a:t>Objetivo</a:t>
            </a:r>
            <a:endParaRPr sz="3600" dirty="0"/>
          </a:p>
        </p:txBody>
      </p:sp>
      <p:sp>
        <p:nvSpPr>
          <p:cNvPr id="986" name="Google Shape;986;p80"/>
          <p:cNvSpPr txBox="1">
            <a:spLocks noGrp="1"/>
          </p:cNvSpPr>
          <p:nvPr>
            <p:ph type="title" idx="2"/>
          </p:nvPr>
        </p:nvSpPr>
        <p:spPr>
          <a:xfrm>
            <a:off x="3752251" y="1009439"/>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87" name="Google Shape;987;p80"/>
          <p:cNvSpPr txBox="1">
            <a:spLocks noGrp="1"/>
          </p:cNvSpPr>
          <p:nvPr>
            <p:ph type="subTitle" idx="1"/>
          </p:nvPr>
        </p:nvSpPr>
        <p:spPr>
          <a:xfrm>
            <a:off x="1516348" y="2854961"/>
            <a:ext cx="7002665" cy="528000"/>
          </a:xfrm>
          <a:prstGeom prst="rect">
            <a:avLst/>
          </a:prstGeom>
        </p:spPr>
        <p:txBody>
          <a:bodyPr spcFirstLastPara="1" wrap="square" lIns="91425" tIns="91425" rIns="91425" bIns="91425" anchor="t" anchorCtr="0">
            <a:noAutofit/>
          </a:bodyPr>
          <a:lstStyle/>
          <a:p>
            <a:pPr marL="0" lvl="0" indent="0" algn="l"/>
            <a:r>
              <a:rPr lang="es-ES" sz="1400" dirty="0"/>
              <a:t>Presentar una descripción general de los métodos actuales de aprendizaje automático y su uso en la</a:t>
            </a:r>
          </a:p>
          <a:p>
            <a:pPr marL="0" lvl="0" indent="0" algn="l"/>
            <a:r>
              <a:rPr lang="es-ES" sz="1400" dirty="0"/>
              <a:t>investigación médica, centrándose en técnicas seleccionadas de aprendizaje automático, mejores prácticas y</a:t>
            </a:r>
          </a:p>
          <a:p>
            <a:pPr marL="0" lvl="0" indent="0" algn="l"/>
            <a:r>
              <a:rPr lang="es-ES" sz="1400" dirty="0"/>
              <a:t>aprendizaje profundo</a:t>
            </a:r>
            <a:endParaRPr sz="1400"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80"/>
          <p:cNvGrpSpPr/>
          <p:nvPr/>
        </p:nvGrpSpPr>
        <p:grpSpPr>
          <a:xfrm>
            <a:off x="6487701" y="520139"/>
            <a:ext cx="1154625" cy="1014150"/>
            <a:chOff x="6487700" y="903313"/>
            <a:chExt cx="1154625" cy="1014150"/>
          </a:xfrm>
        </p:grpSpPr>
        <p:grpSp>
          <p:nvGrpSpPr>
            <p:cNvPr id="1003" name="Google Shape;1003;p80"/>
            <p:cNvGrpSpPr/>
            <p:nvPr/>
          </p:nvGrpSpPr>
          <p:grpSpPr>
            <a:xfrm flipH="1">
              <a:off x="6487700" y="1486963"/>
              <a:ext cx="1154625" cy="430500"/>
              <a:chOff x="4042650" y="642025"/>
              <a:chExt cx="1154625" cy="430500"/>
            </a:xfrm>
          </p:grpSpPr>
          <p:sp>
            <p:nvSpPr>
              <p:cNvPr id="1004" name="Google Shape;1004;p8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80"/>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70822" y="1599677"/>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1111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7"/>
                                        </p:tgtEl>
                                        <p:attrNameLst>
                                          <p:attrName>style.visibility</p:attrName>
                                        </p:attrNameLst>
                                      </p:cBhvr>
                                      <p:to>
                                        <p:strVal val="visible"/>
                                      </p:to>
                                    </p:set>
                                    <p:animEffect transition="in" filter="fade">
                                      <p:cBhvr>
                                        <p:cTn id="13" dur="1000"/>
                                        <p:tgtEl>
                                          <p:spTgt spid="987"/>
                                        </p:tgtEl>
                                      </p:cBhvr>
                                    </p:animEffect>
                                  </p:childTnLst>
                                </p:cTn>
                              </p:par>
                              <p:par>
                                <p:cTn id="14" presetID="10" presetClass="entr" presetSubtype="0" fill="hold" nodeType="withEffect">
                                  <p:stCondLst>
                                    <p:cond delay="0"/>
                                  </p:stCondLst>
                                  <p:childTnLst>
                                    <p:set>
                                      <p:cBhvr>
                                        <p:cTn id="15" dur="1" fill="hold">
                                          <p:stCondLst>
                                            <p:cond delay="0"/>
                                          </p:stCondLst>
                                        </p:cTn>
                                        <p:tgtEl>
                                          <p:spTgt spid="985"/>
                                        </p:tgtEl>
                                        <p:attrNameLst>
                                          <p:attrName>style.visibility</p:attrName>
                                        </p:attrNameLst>
                                      </p:cBhvr>
                                      <p:to>
                                        <p:strVal val="visible"/>
                                      </p:to>
                                    </p:set>
                                    <p:animEffect transition="in" filter="fade">
                                      <p:cBhvr>
                                        <p:cTn id="16" dur="1000"/>
                                        <p:tgtEl>
                                          <p:spTgt spid="9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84"/>
                                        </p:tgtEl>
                                        <p:attrNameLst>
                                          <p:attrName>style.visibility</p:attrName>
                                        </p:attrNameLst>
                                      </p:cBhvr>
                                      <p:to>
                                        <p:strVal val="visible"/>
                                      </p:to>
                                    </p:set>
                                    <p:animEffect transition="in" filter="fade">
                                      <p:cBhvr>
                                        <p:cTn id="21" dur="1000"/>
                                        <p:tgtEl>
                                          <p:spTgt spid="98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007"/>
                                        </p:tgtEl>
                                        <p:attrNameLst>
                                          <p:attrName>style.visibility</p:attrName>
                                        </p:attrNameLst>
                                      </p:cBhvr>
                                      <p:to>
                                        <p:strVal val="visible"/>
                                      </p:to>
                                    </p:set>
                                    <p:anim calcmode="lin" valueType="num">
                                      <p:cBhvr additive="base">
                                        <p:cTn id="26" dur="1000"/>
                                        <p:tgtEl>
                                          <p:spTgt spid="1007"/>
                                        </p:tgtEl>
                                        <p:attrNameLst>
                                          <p:attrName>ppt_y</p:attrName>
                                        </p:attrNameLst>
                                      </p:cBhvr>
                                      <p:tavLst>
                                        <p:tav tm="0">
                                          <p:val>
                                            <p:strVal val="#ppt_y-1"/>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002"/>
                                        </p:tgtEl>
                                        <p:attrNameLst>
                                          <p:attrName>style.visibility</p:attrName>
                                        </p:attrNameLst>
                                      </p:cBhvr>
                                      <p:to>
                                        <p:strVal val="visible"/>
                                      </p:to>
                                    </p:set>
                                    <p:anim calcmode="lin" valueType="num">
                                      <p:cBhvr additive="base">
                                        <p:cTn id="29" dur="1000"/>
                                        <p:tgtEl>
                                          <p:spTgt spid="10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1" y="708401"/>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620604" y="1907026"/>
            <a:ext cx="6344250" cy="996900"/>
          </a:xfrm>
          <a:prstGeom prst="rect">
            <a:avLst/>
          </a:prstGeom>
        </p:spPr>
        <p:txBody>
          <a:bodyPr spcFirstLastPara="1" wrap="square" lIns="91425" tIns="91425" rIns="91425" bIns="91425" anchor="b" anchorCtr="0">
            <a:noAutofit/>
          </a:bodyPr>
          <a:lstStyle/>
          <a:p>
            <a:pPr lvl="0"/>
            <a:r>
              <a:rPr lang="es-EC" sz="3600" dirty="0"/>
              <a:t>Métodos</a:t>
            </a:r>
            <a:endParaRPr sz="3600" dirty="0"/>
          </a:p>
        </p:txBody>
      </p:sp>
      <p:sp>
        <p:nvSpPr>
          <p:cNvPr id="986" name="Google Shape;986;p80"/>
          <p:cNvSpPr txBox="1">
            <a:spLocks noGrp="1"/>
          </p:cNvSpPr>
          <p:nvPr>
            <p:ph type="title" idx="2"/>
          </p:nvPr>
        </p:nvSpPr>
        <p:spPr>
          <a:xfrm>
            <a:off x="3752251" y="1009439"/>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7" name="Google Shape;987;p80"/>
          <p:cNvSpPr txBox="1">
            <a:spLocks noGrp="1"/>
          </p:cNvSpPr>
          <p:nvPr>
            <p:ph type="subTitle" idx="1"/>
          </p:nvPr>
        </p:nvSpPr>
        <p:spPr>
          <a:xfrm>
            <a:off x="1940468" y="2844688"/>
            <a:ext cx="6268989" cy="528000"/>
          </a:xfrm>
          <a:prstGeom prst="rect">
            <a:avLst/>
          </a:prstGeom>
        </p:spPr>
        <p:txBody>
          <a:bodyPr spcFirstLastPara="1" wrap="square" lIns="91425" tIns="91425" rIns="91425" bIns="91425" anchor="t" anchorCtr="0">
            <a:noAutofit/>
          </a:bodyPr>
          <a:lstStyle/>
          <a:p>
            <a:pPr marL="0" lvl="0" indent="0" algn="l"/>
            <a:r>
              <a:rPr lang="es-ES" sz="1400" dirty="0"/>
              <a:t>Realizar una búsqueda bibliográfica en PubMed de artículos que fueran pertinentes sobre los principales métodos de inteligencia artificial que se utilizan en la investigación médica. La selección de los artículos quedó a criterio exclusivo de los autores.</a:t>
            </a:r>
          </a:p>
          <a:p>
            <a:pPr marL="0" lvl="0" indent="0" algn="l"/>
            <a:r>
              <a:rPr lang="es-ES" sz="1400" dirty="0"/>
              <a:t>El objetivo de nuestra búsqueda bibliográfica fue proporcionar a los lectores no técnicos una explicación sencilla de los métodos de aprendizaje automático que se utilizan en la medicina actual.</a:t>
            </a:r>
            <a:endParaRPr sz="1400"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80"/>
          <p:cNvGrpSpPr/>
          <p:nvPr/>
        </p:nvGrpSpPr>
        <p:grpSpPr>
          <a:xfrm>
            <a:off x="6487701" y="520139"/>
            <a:ext cx="1154625" cy="1014150"/>
            <a:chOff x="6487700" y="903313"/>
            <a:chExt cx="1154625" cy="1014150"/>
          </a:xfrm>
        </p:grpSpPr>
        <p:grpSp>
          <p:nvGrpSpPr>
            <p:cNvPr id="1003" name="Google Shape;1003;p80"/>
            <p:cNvGrpSpPr/>
            <p:nvPr/>
          </p:nvGrpSpPr>
          <p:grpSpPr>
            <a:xfrm flipH="1">
              <a:off x="6487700" y="1486963"/>
              <a:ext cx="1154625" cy="430500"/>
              <a:chOff x="4042650" y="642025"/>
              <a:chExt cx="1154625" cy="430500"/>
            </a:xfrm>
          </p:grpSpPr>
          <p:sp>
            <p:nvSpPr>
              <p:cNvPr id="1004" name="Google Shape;1004;p8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80"/>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79960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7"/>
                                        </p:tgtEl>
                                        <p:attrNameLst>
                                          <p:attrName>style.visibility</p:attrName>
                                        </p:attrNameLst>
                                      </p:cBhvr>
                                      <p:to>
                                        <p:strVal val="visible"/>
                                      </p:to>
                                    </p:set>
                                    <p:animEffect transition="in" filter="fade">
                                      <p:cBhvr>
                                        <p:cTn id="13" dur="1000"/>
                                        <p:tgtEl>
                                          <p:spTgt spid="987"/>
                                        </p:tgtEl>
                                      </p:cBhvr>
                                    </p:animEffect>
                                  </p:childTnLst>
                                </p:cTn>
                              </p:par>
                              <p:par>
                                <p:cTn id="14" presetID="10" presetClass="entr" presetSubtype="0" fill="hold" nodeType="withEffect">
                                  <p:stCondLst>
                                    <p:cond delay="0"/>
                                  </p:stCondLst>
                                  <p:childTnLst>
                                    <p:set>
                                      <p:cBhvr>
                                        <p:cTn id="15" dur="1" fill="hold">
                                          <p:stCondLst>
                                            <p:cond delay="0"/>
                                          </p:stCondLst>
                                        </p:cTn>
                                        <p:tgtEl>
                                          <p:spTgt spid="985"/>
                                        </p:tgtEl>
                                        <p:attrNameLst>
                                          <p:attrName>style.visibility</p:attrName>
                                        </p:attrNameLst>
                                      </p:cBhvr>
                                      <p:to>
                                        <p:strVal val="visible"/>
                                      </p:to>
                                    </p:set>
                                    <p:animEffect transition="in" filter="fade">
                                      <p:cBhvr>
                                        <p:cTn id="16" dur="1000"/>
                                        <p:tgtEl>
                                          <p:spTgt spid="9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84"/>
                                        </p:tgtEl>
                                        <p:attrNameLst>
                                          <p:attrName>style.visibility</p:attrName>
                                        </p:attrNameLst>
                                      </p:cBhvr>
                                      <p:to>
                                        <p:strVal val="visible"/>
                                      </p:to>
                                    </p:set>
                                    <p:animEffect transition="in" filter="fade">
                                      <p:cBhvr>
                                        <p:cTn id="21" dur="1000"/>
                                        <p:tgtEl>
                                          <p:spTgt spid="98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007"/>
                                        </p:tgtEl>
                                        <p:attrNameLst>
                                          <p:attrName>style.visibility</p:attrName>
                                        </p:attrNameLst>
                                      </p:cBhvr>
                                      <p:to>
                                        <p:strVal val="visible"/>
                                      </p:to>
                                    </p:set>
                                    <p:anim calcmode="lin" valueType="num">
                                      <p:cBhvr additive="base">
                                        <p:cTn id="26" dur="1000"/>
                                        <p:tgtEl>
                                          <p:spTgt spid="1007"/>
                                        </p:tgtEl>
                                        <p:attrNameLst>
                                          <p:attrName>ppt_y</p:attrName>
                                        </p:attrNameLst>
                                      </p:cBhvr>
                                      <p:tavLst>
                                        <p:tav tm="0">
                                          <p:val>
                                            <p:strVal val="#ppt_y-1"/>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002"/>
                                        </p:tgtEl>
                                        <p:attrNameLst>
                                          <p:attrName>style.visibility</p:attrName>
                                        </p:attrNameLst>
                                      </p:cBhvr>
                                      <p:to>
                                        <p:strVal val="visible"/>
                                      </p:to>
                                    </p:set>
                                    <p:anim calcmode="lin" valueType="num">
                                      <p:cBhvr additive="base">
                                        <p:cTn id="29" dur="1000"/>
                                        <p:tgtEl>
                                          <p:spTgt spid="10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466733" y="1534358"/>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sz="3600" dirty="0"/>
              <a:t>Técnicas de aprendizaje automático</a:t>
            </a:r>
            <a:endParaRPr sz="36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1026" name="Picture 2" descr="Machine learning : definición, presentación y soluciones | OVHcloud">
            <a:extLst>
              <a:ext uri="{FF2B5EF4-FFF2-40B4-BE49-F238E27FC236}">
                <a16:creationId xmlns:a16="http://schemas.microsoft.com/office/drawing/2014/main" id="{9069B414-D63F-7753-F739-5A0D43582D02}"/>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7665" t="5701" r="13111"/>
          <a:stretch/>
        </p:blipFill>
        <p:spPr bwMode="auto">
          <a:xfrm>
            <a:off x="4380843" y="2022553"/>
            <a:ext cx="4669372" cy="2027082"/>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932;p77">
            <a:extLst>
              <a:ext uri="{FF2B5EF4-FFF2-40B4-BE49-F238E27FC236}">
                <a16:creationId xmlns:a16="http://schemas.microsoft.com/office/drawing/2014/main" id="{E37FD97E-74B9-5B48-6A75-6F60AE932792}"/>
              </a:ext>
            </a:extLst>
          </p:cNvPr>
          <p:cNvSpPr/>
          <p:nvPr/>
        </p:nvSpPr>
        <p:spPr>
          <a:xfrm>
            <a:off x="229406" y="1204561"/>
            <a:ext cx="3518506" cy="809452"/>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5;p77">
            <a:extLst>
              <a:ext uri="{FF2B5EF4-FFF2-40B4-BE49-F238E27FC236}">
                <a16:creationId xmlns:a16="http://schemas.microsoft.com/office/drawing/2014/main" id="{6F239024-BEBF-6322-5347-0B3E50996F34}"/>
              </a:ext>
            </a:extLst>
          </p:cNvPr>
          <p:cNvSpPr txBox="1">
            <a:spLocks noGrp="1"/>
          </p:cNvSpPr>
          <p:nvPr>
            <p:ph type="subTitle" idx="1"/>
          </p:nvPr>
        </p:nvSpPr>
        <p:spPr>
          <a:xfrm>
            <a:off x="1267075" y="1352770"/>
            <a:ext cx="2190791" cy="513034"/>
          </a:xfrm>
          <a:prstGeom prst="rect">
            <a:avLst/>
          </a:prstGeom>
        </p:spPr>
        <p:txBody>
          <a:bodyPr spcFirstLastPara="1" wrap="square" lIns="91425" tIns="91425" rIns="91425" bIns="91425" anchor="t" anchorCtr="0">
            <a:noAutofit/>
          </a:bodyPr>
          <a:lstStyle/>
          <a:p>
            <a:pPr marL="0" lvl="0" indent="0"/>
            <a:r>
              <a:rPr lang="es-EC" dirty="0"/>
              <a:t>Aprendizaje supervisado</a:t>
            </a:r>
            <a:endParaRPr dirty="0"/>
          </a:p>
        </p:txBody>
      </p:sp>
      <p:sp>
        <p:nvSpPr>
          <p:cNvPr id="32" name="Google Shape;932;p77">
            <a:extLst>
              <a:ext uri="{FF2B5EF4-FFF2-40B4-BE49-F238E27FC236}">
                <a16:creationId xmlns:a16="http://schemas.microsoft.com/office/drawing/2014/main" id="{BE36B740-2F72-CC3A-C55C-BDBA56872E2E}"/>
              </a:ext>
            </a:extLst>
          </p:cNvPr>
          <p:cNvSpPr/>
          <p:nvPr/>
        </p:nvSpPr>
        <p:spPr>
          <a:xfrm>
            <a:off x="558600" y="2158441"/>
            <a:ext cx="3518506" cy="809452"/>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35;p77">
            <a:extLst>
              <a:ext uri="{FF2B5EF4-FFF2-40B4-BE49-F238E27FC236}">
                <a16:creationId xmlns:a16="http://schemas.microsoft.com/office/drawing/2014/main" id="{5121F882-3EB4-F4DE-82E8-2A3346DC344D}"/>
              </a:ext>
            </a:extLst>
          </p:cNvPr>
          <p:cNvSpPr txBox="1">
            <a:spLocks/>
          </p:cNvSpPr>
          <p:nvPr/>
        </p:nvSpPr>
        <p:spPr>
          <a:xfrm>
            <a:off x="1615116" y="2306650"/>
            <a:ext cx="2461990" cy="513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s-EC" dirty="0"/>
              <a:t>Aprendizaje no supervisado</a:t>
            </a:r>
          </a:p>
        </p:txBody>
      </p:sp>
      <p:sp>
        <p:nvSpPr>
          <p:cNvPr id="37" name="Google Shape;932;p77">
            <a:extLst>
              <a:ext uri="{FF2B5EF4-FFF2-40B4-BE49-F238E27FC236}">
                <a16:creationId xmlns:a16="http://schemas.microsoft.com/office/drawing/2014/main" id="{B2544524-7B84-A0B7-37F7-46DC46FBFB48}"/>
              </a:ext>
            </a:extLst>
          </p:cNvPr>
          <p:cNvSpPr/>
          <p:nvPr/>
        </p:nvSpPr>
        <p:spPr>
          <a:xfrm>
            <a:off x="1019624" y="3225279"/>
            <a:ext cx="3518506" cy="809452"/>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77">
            <a:extLst>
              <a:ext uri="{FF2B5EF4-FFF2-40B4-BE49-F238E27FC236}">
                <a16:creationId xmlns:a16="http://schemas.microsoft.com/office/drawing/2014/main" id="{77CECF80-8FDA-A866-3652-0E6C31FEECAD}"/>
              </a:ext>
            </a:extLst>
          </p:cNvPr>
          <p:cNvSpPr txBox="1">
            <a:spLocks/>
          </p:cNvSpPr>
          <p:nvPr/>
        </p:nvSpPr>
        <p:spPr>
          <a:xfrm>
            <a:off x="2071360" y="3414386"/>
            <a:ext cx="2190791" cy="513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s-EC" dirty="0"/>
              <a:t>Aprendizaje </a:t>
            </a:r>
            <a:r>
              <a:rPr lang="es-EC" dirty="0" err="1"/>
              <a:t>semisupervisado</a:t>
            </a:r>
            <a:endParaRPr lang="es-EC" dirty="0"/>
          </a:p>
        </p:txBody>
      </p:sp>
      <p:sp>
        <p:nvSpPr>
          <p:cNvPr id="42" name="Google Shape;932;p77">
            <a:extLst>
              <a:ext uri="{FF2B5EF4-FFF2-40B4-BE49-F238E27FC236}">
                <a16:creationId xmlns:a16="http://schemas.microsoft.com/office/drawing/2014/main" id="{6F31FE47-29EC-62B8-DF5A-0D9528377D30}"/>
              </a:ext>
            </a:extLst>
          </p:cNvPr>
          <p:cNvSpPr/>
          <p:nvPr/>
        </p:nvSpPr>
        <p:spPr>
          <a:xfrm>
            <a:off x="1452459" y="4177702"/>
            <a:ext cx="3518506" cy="809452"/>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5;p77">
            <a:extLst>
              <a:ext uri="{FF2B5EF4-FFF2-40B4-BE49-F238E27FC236}">
                <a16:creationId xmlns:a16="http://schemas.microsoft.com/office/drawing/2014/main" id="{B935B1E7-796F-4D51-C4A1-88618EC6DF39}"/>
              </a:ext>
            </a:extLst>
          </p:cNvPr>
          <p:cNvSpPr txBox="1">
            <a:spLocks/>
          </p:cNvSpPr>
          <p:nvPr/>
        </p:nvSpPr>
        <p:spPr>
          <a:xfrm>
            <a:off x="2412891" y="4361269"/>
            <a:ext cx="2190791" cy="513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s-EC"/>
              <a:t>Aprendizaje por refuerzo</a:t>
            </a:r>
            <a:endParaRPr lang="es-EC" dirty="0"/>
          </a:p>
        </p:txBody>
      </p:sp>
      <p:grpSp>
        <p:nvGrpSpPr>
          <p:cNvPr id="816" name="Google Shape;12746;p139">
            <a:extLst>
              <a:ext uri="{FF2B5EF4-FFF2-40B4-BE49-F238E27FC236}">
                <a16:creationId xmlns:a16="http://schemas.microsoft.com/office/drawing/2014/main" id="{00D16A1E-3DF7-9C14-1582-6E78966F0F4D}"/>
              </a:ext>
            </a:extLst>
          </p:cNvPr>
          <p:cNvGrpSpPr/>
          <p:nvPr/>
        </p:nvGrpSpPr>
        <p:grpSpPr>
          <a:xfrm>
            <a:off x="1701426" y="4364040"/>
            <a:ext cx="393546" cy="480189"/>
            <a:chOff x="2890050" y="2318350"/>
            <a:chExt cx="259150" cy="296975"/>
          </a:xfrm>
          <a:solidFill>
            <a:srgbClr val="E6A6F8"/>
          </a:solidFill>
        </p:grpSpPr>
        <p:sp>
          <p:nvSpPr>
            <p:cNvPr id="817" name="Google Shape;12747;p139">
              <a:extLst>
                <a:ext uri="{FF2B5EF4-FFF2-40B4-BE49-F238E27FC236}">
                  <a16:creationId xmlns:a16="http://schemas.microsoft.com/office/drawing/2014/main" id="{769DA6DE-BA21-DEC1-8270-8DA07EC17F12}"/>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2748;p139">
              <a:extLst>
                <a:ext uri="{FF2B5EF4-FFF2-40B4-BE49-F238E27FC236}">
                  <a16:creationId xmlns:a16="http://schemas.microsoft.com/office/drawing/2014/main" id="{9984610C-8D2E-D27B-A19C-D93D24569977}"/>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13988;p143">
            <a:extLst>
              <a:ext uri="{FF2B5EF4-FFF2-40B4-BE49-F238E27FC236}">
                <a16:creationId xmlns:a16="http://schemas.microsoft.com/office/drawing/2014/main" id="{7B084536-571A-1DEB-10E0-DE5392B3265B}"/>
              </a:ext>
            </a:extLst>
          </p:cNvPr>
          <p:cNvGrpSpPr/>
          <p:nvPr/>
        </p:nvGrpSpPr>
        <p:grpSpPr>
          <a:xfrm>
            <a:off x="1225711" y="3417178"/>
            <a:ext cx="541590" cy="578190"/>
            <a:chOff x="-1700225" y="2768875"/>
            <a:chExt cx="291450" cy="292225"/>
          </a:xfrm>
          <a:solidFill>
            <a:srgbClr val="E6A6F8"/>
          </a:solidFill>
        </p:grpSpPr>
        <p:sp>
          <p:nvSpPr>
            <p:cNvPr id="856" name="Google Shape;13989;p143">
              <a:extLst>
                <a:ext uri="{FF2B5EF4-FFF2-40B4-BE49-F238E27FC236}">
                  <a16:creationId xmlns:a16="http://schemas.microsoft.com/office/drawing/2014/main" id="{1AE6EE3E-2BCE-9973-783C-C13776FC2728}"/>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3990;p143">
              <a:extLst>
                <a:ext uri="{FF2B5EF4-FFF2-40B4-BE49-F238E27FC236}">
                  <a16:creationId xmlns:a16="http://schemas.microsoft.com/office/drawing/2014/main" id="{B2758F25-A693-AD52-8A45-CA12952BCE63}"/>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3991;p143">
              <a:extLst>
                <a:ext uri="{FF2B5EF4-FFF2-40B4-BE49-F238E27FC236}">
                  <a16:creationId xmlns:a16="http://schemas.microsoft.com/office/drawing/2014/main" id="{B5AECEC1-9DB4-DFD1-03D9-8CE4EA419E96}"/>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3992;p143">
              <a:extLst>
                <a:ext uri="{FF2B5EF4-FFF2-40B4-BE49-F238E27FC236}">
                  <a16:creationId xmlns:a16="http://schemas.microsoft.com/office/drawing/2014/main" id="{7D13E1B2-96D2-B693-FFEA-3F9242E6DF70}"/>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3993;p143">
              <a:extLst>
                <a:ext uri="{FF2B5EF4-FFF2-40B4-BE49-F238E27FC236}">
                  <a16:creationId xmlns:a16="http://schemas.microsoft.com/office/drawing/2014/main" id="{86088942-D136-5486-C6DC-8828921EEF52}"/>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3994;p143">
              <a:extLst>
                <a:ext uri="{FF2B5EF4-FFF2-40B4-BE49-F238E27FC236}">
                  <a16:creationId xmlns:a16="http://schemas.microsoft.com/office/drawing/2014/main" id="{6C7ED804-021B-54F8-C247-27295297185E}"/>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13305;p141">
            <a:extLst>
              <a:ext uri="{FF2B5EF4-FFF2-40B4-BE49-F238E27FC236}">
                <a16:creationId xmlns:a16="http://schemas.microsoft.com/office/drawing/2014/main" id="{5F7FC1B9-D9E5-72DD-6046-06D7BFC59FD9}"/>
              </a:ext>
            </a:extLst>
          </p:cNvPr>
          <p:cNvGrpSpPr/>
          <p:nvPr/>
        </p:nvGrpSpPr>
        <p:grpSpPr>
          <a:xfrm>
            <a:off x="457338" y="1363195"/>
            <a:ext cx="581806" cy="492184"/>
            <a:chOff x="-48633950" y="1972600"/>
            <a:chExt cx="300100" cy="300900"/>
          </a:xfrm>
          <a:solidFill>
            <a:srgbClr val="E6A6F8"/>
          </a:solidFill>
        </p:grpSpPr>
        <p:sp>
          <p:nvSpPr>
            <p:cNvPr id="863" name="Google Shape;13306;p141">
              <a:extLst>
                <a:ext uri="{FF2B5EF4-FFF2-40B4-BE49-F238E27FC236}">
                  <a16:creationId xmlns:a16="http://schemas.microsoft.com/office/drawing/2014/main" id="{4B3DE867-A2BD-D457-8B70-F0E8D7880372}"/>
                </a:ext>
              </a:extLst>
            </p:cNvPr>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grpFill/>
            <a:ln>
              <a:solidFill>
                <a:srgbClr val="7030A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3307;p141">
              <a:extLst>
                <a:ext uri="{FF2B5EF4-FFF2-40B4-BE49-F238E27FC236}">
                  <a16:creationId xmlns:a16="http://schemas.microsoft.com/office/drawing/2014/main" id="{B71868BF-5B22-4C61-E257-7965594C4CAB}"/>
                </a:ext>
              </a:extLst>
            </p:cNvPr>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grpFill/>
            <a:ln>
              <a:solidFill>
                <a:srgbClr val="7030A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13416;p141">
            <a:extLst>
              <a:ext uri="{FF2B5EF4-FFF2-40B4-BE49-F238E27FC236}">
                <a16:creationId xmlns:a16="http://schemas.microsoft.com/office/drawing/2014/main" id="{9C1BF475-97D4-52B6-2883-4935CC6FD202}"/>
              </a:ext>
            </a:extLst>
          </p:cNvPr>
          <p:cNvGrpSpPr/>
          <p:nvPr/>
        </p:nvGrpSpPr>
        <p:grpSpPr>
          <a:xfrm>
            <a:off x="862676" y="2446048"/>
            <a:ext cx="461024" cy="373636"/>
            <a:chOff x="-47527350" y="2747625"/>
            <a:chExt cx="300100" cy="228425"/>
          </a:xfrm>
          <a:solidFill>
            <a:srgbClr val="E6A6F8"/>
          </a:solidFill>
        </p:grpSpPr>
        <p:sp>
          <p:nvSpPr>
            <p:cNvPr id="866" name="Google Shape;13417;p141">
              <a:extLst>
                <a:ext uri="{FF2B5EF4-FFF2-40B4-BE49-F238E27FC236}">
                  <a16:creationId xmlns:a16="http://schemas.microsoft.com/office/drawing/2014/main" id="{95E12B8F-F71E-08BE-7456-8ED5992BEE0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3418;p141">
              <a:extLst>
                <a:ext uri="{FF2B5EF4-FFF2-40B4-BE49-F238E27FC236}">
                  <a16:creationId xmlns:a16="http://schemas.microsoft.com/office/drawing/2014/main" id="{B665886D-666C-C27D-6574-D84422A57789}"/>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3419;p141">
              <a:extLst>
                <a:ext uri="{FF2B5EF4-FFF2-40B4-BE49-F238E27FC236}">
                  <a16:creationId xmlns:a16="http://schemas.microsoft.com/office/drawing/2014/main" id="{893F4765-DE35-F1FF-9801-D6B3CB0C0A23}"/>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3420;p141">
              <a:extLst>
                <a:ext uri="{FF2B5EF4-FFF2-40B4-BE49-F238E27FC236}">
                  <a16:creationId xmlns:a16="http://schemas.microsoft.com/office/drawing/2014/main" id="{381F2366-7BC8-89DE-B84A-3F2E805EE84F}"/>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3421;p141">
              <a:extLst>
                <a:ext uri="{FF2B5EF4-FFF2-40B4-BE49-F238E27FC236}">
                  <a16:creationId xmlns:a16="http://schemas.microsoft.com/office/drawing/2014/main" id="{D382DE6C-69B8-42C2-AF05-D07B70B42B93}"/>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13422;p141">
              <a:extLst>
                <a:ext uri="{FF2B5EF4-FFF2-40B4-BE49-F238E27FC236}">
                  <a16:creationId xmlns:a16="http://schemas.microsoft.com/office/drawing/2014/main" id="{F6A20F94-5EA5-6FB1-BFCD-E076EC58DCCF}"/>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grpFill/>
            <a:ln>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rupo 1028">
            <a:extLst>
              <a:ext uri="{FF2B5EF4-FFF2-40B4-BE49-F238E27FC236}">
                <a16:creationId xmlns:a16="http://schemas.microsoft.com/office/drawing/2014/main" id="{D0D0D732-FAC6-F183-2452-84096A8BC9E7}"/>
              </a:ext>
            </a:extLst>
          </p:cNvPr>
          <p:cNvGrpSpPr/>
          <p:nvPr/>
        </p:nvGrpSpPr>
        <p:grpSpPr>
          <a:xfrm>
            <a:off x="4509602" y="1209256"/>
            <a:ext cx="4913223" cy="3801157"/>
            <a:chOff x="4916630" y="3635876"/>
            <a:chExt cx="1322138" cy="1239367"/>
          </a:xfrm>
        </p:grpSpPr>
        <p:sp>
          <p:nvSpPr>
            <p:cNvPr id="1024" name="Google Shape;4089;p121">
              <a:extLst>
                <a:ext uri="{FF2B5EF4-FFF2-40B4-BE49-F238E27FC236}">
                  <a16:creationId xmlns:a16="http://schemas.microsoft.com/office/drawing/2014/main" id="{EC473D86-BCFA-F446-ADDF-2D533788D1C8}"/>
                </a:ext>
              </a:extLst>
            </p:cNvPr>
            <p:cNvSpPr/>
            <p:nvPr/>
          </p:nvSpPr>
          <p:spPr>
            <a:xfrm>
              <a:off x="5902317" y="4360328"/>
              <a:ext cx="45719" cy="222135"/>
            </a:xfrm>
            <a:custGeom>
              <a:avLst/>
              <a:gdLst/>
              <a:ahLst/>
              <a:cxnLst/>
              <a:rect l="l" t="t" r="r" b="b"/>
              <a:pathLst>
                <a:path w="814" h="4313" extrusionOk="0">
                  <a:moveTo>
                    <a:pt x="422" y="0"/>
                  </a:moveTo>
                  <a:cubicBezTo>
                    <a:pt x="181" y="0"/>
                    <a:pt x="0" y="181"/>
                    <a:pt x="0" y="422"/>
                  </a:cubicBezTo>
                  <a:lnTo>
                    <a:pt x="0" y="3919"/>
                  </a:lnTo>
                  <a:cubicBezTo>
                    <a:pt x="0" y="4132"/>
                    <a:pt x="181" y="4312"/>
                    <a:pt x="422" y="4312"/>
                  </a:cubicBezTo>
                  <a:cubicBezTo>
                    <a:pt x="632" y="4312"/>
                    <a:pt x="813" y="4132"/>
                    <a:pt x="813" y="3919"/>
                  </a:cubicBezTo>
                  <a:lnTo>
                    <a:pt x="813" y="422"/>
                  </a:lnTo>
                  <a:cubicBezTo>
                    <a:pt x="813" y="181"/>
                    <a:pt x="632"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4090;p121">
              <a:extLst>
                <a:ext uri="{FF2B5EF4-FFF2-40B4-BE49-F238E27FC236}">
                  <a16:creationId xmlns:a16="http://schemas.microsoft.com/office/drawing/2014/main" id="{A4A3EE2E-7C3F-7E82-F146-9E605C115A9B}"/>
                </a:ext>
              </a:extLst>
            </p:cNvPr>
            <p:cNvSpPr/>
            <p:nvPr/>
          </p:nvSpPr>
          <p:spPr>
            <a:xfrm>
              <a:off x="4916630" y="3635876"/>
              <a:ext cx="1322138" cy="1239367"/>
            </a:xfrm>
            <a:custGeom>
              <a:avLst/>
              <a:gdLst/>
              <a:ahLst/>
              <a:cxnLst/>
              <a:rect l="l" t="t" r="r" b="b"/>
              <a:pathLst>
                <a:path w="20560" h="19294" extrusionOk="0">
                  <a:moveTo>
                    <a:pt x="6392" y="785"/>
                  </a:moveTo>
                  <a:lnTo>
                    <a:pt x="7807" y="2171"/>
                  </a:lnTo>
                  <a:cubicBezTo>
                    <a:pt x="7899" y="2263"/>
                    <a:pt x="7988" y="2292"/>
                    <a:pt x="8109" y="2292"/>
                  </a:cubicBezTo>
                  <a:lnTo>
                    <a:pt x="16701" y="2292"/>
                  </a:lnTo>
                  <a:cubicBezTo>
                    <a:pt x="17333" y="2292"/>
                    <a:pt x="17815" y="2806"/>
                    <a:pt x="17815" y="3408"/>
                  </a:cubicBezTo>
                  <a:lnTo>
                    <a:pt x="17815" y="4132"/>
                  </a:lnTo>
                  <a:lnTo>
                    <a:pt x="13113" y="4132"/>
                  </a:lnTo>
                  <a:cubicBezTo>
                    <a:pt x="12903" y="4132"/>
                    <a:pt x="12722" y="4313"/>
                    <a:pt x="12722" y="4523"/>
                  </a:cubicBezTo>
                  <a:cubicBezTo>
                    <a:pt x="12722" y="4735"/>
                    <a:pt x="12903" y="4916"/>
                    <a:pt x="13113" y="4916"/>
                  </a:cubicBezTo>
                  <a:lnTo>
                    <a:pt x="17815" y="4916"/>
                  </a:lnTo>
                  <a:lnTo>
                    <a:pt x="17815" y="8593"/>
                  </a:lnTo>
                  <a:cubicBezTo>
                    <a:pt x="17605" y="8593"/>
                    <a:pt x="17393" y="8683"/>
                    <a:pt x="17244" y="8835"/>
                  </a:cubicBezTo>
                  <a:lnTo>
                    <a:pt x="17152" y="8924"/>
                  </a:lnTo>
                  <a:cubicBezTo>
                    <a:pt x="16822" y="8743"/>
                    <a:pt x="16489" y="8622"/>
                    <a:pt x="16127" y="8502"/>
                  </a:cubicBezTo>
                  <a:lnTo>
                    <a:pt x="16127" y="8381"/>
                  </a:lnTo>
                  <a:cubicBezTo>
                    <a:pt x="16127" y="7930"/>
                    <a:pt x="15765" y="7537"/>
                    <a:pt x="15314" y="7537"/>
                  </a:cubicBezTo>
                  <a:lnTo>
                    <a:pt x="14109" y="7537"/>
                  </a:lnTo>
                  <a:cubicBezTo>
                    <a:pt x="13626" y="7537"/>
                    <a:pt x="13265" y="7930"/>
                    <a:pt x="13265" y="8381"/>
                  </a:cubicBezTo>
                  <a:lnTo>
                    <a:pt x="13265" y="8502"/>
                  </a:lnTo>
                  <a:cubicBezTo>
                    <a:pt x="12903" y="8622"/>
                    <a:pt x="12570" y="8743"/>
                    <a:pt x="12240" y="8924"/>
                  </a:cubicBezTo>
                  <a:lnTo>
                    <a:pt x="12148" y="8835"/>
                  </a:lnTo>
                  <a:cubicBezTo>
                    <a:pt x="11999" y="8683"/>
                    <a:pt x="11786" y="8593"/>
                    <a:pt x="11576" y="8593"/>
                  </a:cubicBezTo>
                  <a:cubicBezTo>
                    <a:pt x="11335" y="8593"/>
                    <a:pt x="11123" y="8683"/>
                    <a:pt x="10974" y="8835"/>
                  </a:cubicBezTo>
                  <a:lnTo>
                    <a:pt x="10130" y="9679"/>
                  </a:lnTo>
                  <a:cubicBezTo>
                    <a:pt x="9797" y="10009"/>
                    <a:pt x="9797" y="10552"/>
                    <a:pt x="10130" y="10853"/>
                  </a:cubicBezTo>
                  <a:lnTo>
                    <a:pt x="10219" y="10974"/>
                  </a:lnTo>
                  <a:cubicBezTo>
                    <a:pt x="10038" y="11275"/>
                    <a:pt x="9917" y="11637"/>
                    <a:pt x="9797" y="11970"/>
                  </a:cubicBezTo>
                  <a:lnTo>
                    <a:pt x="9676" y="11970"/>
                  </a:lnTo>
                  <a:cubicBezTo>
                    <a:pt x="9194" y="11970"/>
                    <a:pt x="8832" y="12360"/>
                    <a:pt x="8832" y="12814"/>
                  </a:cubicBezTo>
                  <a:lnTo>
                    <a:pt x="8832" y="13115"/>
                  </a:lnTo>
                  <a:lnTo>
                    <a:pt x="1930" y="13115"/>
                  </a:lnTo>
                  <a:cubicBezTo>
                    <a:pt x="1296" y="13115"/>
                    <a:pt x="785" y="12601"/>
                    <a:pt x="785" y="11970"/>
                  </a:cubicBezTo>
                  <a:lnTo>
                    <a:pt x="785" y="4916"/>
                  </a:lnTo>
                  <a:lnTo>
                    <a:pt x="9527" y="4916"/>
                  </a:lnTo>
                  <a:cubicBezTo>
                    <a:pt x="9736" y="4916"/>
                    <a:pt x="9917" y="4735"/>
                    <a:pt x="9917" y="4523"/>
                  </a:cubicBezTo>
                  <a:cubicBezTo>
                    <a:pt x="9917" y="4313"/>
                    <a:pt x="9736" y="4132"/>
                    <a:pt x="9527" y="4132"/>
                  </a:cubicBezTo>
                  <a:lnTo>
                    <a:pt x="785" y="4132"/>
                  </a:lnTo>
                  <a:lnTo>
                    <a:pt x="785" y="1146"/>
                  </a:lnTo>
                  <a:cubicBezTo>
                    <a:pt x="785" y="966"/>
                    <a:pt x="965" y="785"/>
                    <a:pt x="1146" y="785"/>
                  </a:cubicBezTo>
                  <a:close/>
                  <a:moveTo>
                    <a:pt x="15314" y="8352"/>
                  </a:moveTo>
                  <a:cubicBezTo>
                    <a:pt x="15314" y="8352"/>
                    <a:pt x="15343" y="8352"/>
                    <a:pt x="15343" y="8381"/>
                  </a:cubicBezTo>
                  <a:lnTo>
                    <a:pt x="15343" y="8835"/>
                  </a:lnTo>
                  <a:cubicBezTo>
                    <a:pt x="15343" y="9015"/>
                    <a:pt x="15464" y="9165"/>
                    <a:pt x="15645" y="9225"/>
                  </a:cubicBezTo>
                  <a:cubicBezTo>
                    <a:pt x="16127" y="9317"/>
                    <a:pt x="16581" y="9527"/>
                    <a:pt x="17003" y="9768"/>
                  </a:cubicBezTo>
                  <a:cubicBezTo>
                    <a:pt x="17065" y="9818"/>
                    <a:pt x="17139" y="9843"/>
                    <a:pt x="17212" y="9843"/>
                  </a:cubicBezTo>
                  <a:cubicBezTo>
                    <a:pt x="17314" y="9843"/>
                    <a:pt x="17415" y="9796"/>
                    <a:pt x="17485" y="9708"/>
                  </a:cubicBezTo>
                  <a:lnTo>
                    <a:pt x="17815" y="9406"/>
                  </a:lnTo>
                  <a:cubicBezTo>
                    <a:pt x="17815" y="9392"/>
                    <a:pt x="17823" y="9384"/>
                    <a:pt x="17831" y="9384"/>
                  </a:cubicBezTo>
                  <a:cubicBezTo>
                    <a:pt x="17839" y="9384"/>
                    <a:pt x="17847" y="9392"/>
                    <a:pt x="17847" y="9406"/>
                  </a:cubicBezTo>
                  <a:lnTo>
                    <a:pt x="17936" y="9498"/>
                  </a:lnTo>
                  <a:lnTo>
                    <a:pt x="17967" y="9498"/>
                  </a:lnTo>
                  <a:lnTo>
                    <a:pt x="18720" y="10250"/>
                  </a:lnTo>
                  <a:lnTo>
                    <a:pt x="18720" y="10310"/>
                  </a:lnTo>
                  <a:lnTo>
                    <a:pt x="18389" y="10612"/>
                  </a:lnTo>
                  <a:cubicBezTo>
                    <a:pt x="18269" y="10764"/>
                    <a:pt x="18237" y="10945"/>
                    <a:pt x="18329" y="11126"/>
                  </a:cubicBezTo>
                  <a:cubicBezTo>
                    <a:pt x="18599" y="11548"/>
                    <a:pt x="18780" y="11999"/>
                    <a:pt x="18901" y="12452"/>
                  </a:cubicBezTo>
                  <a:cubicBezTo>
                    <a:pt x="18932" y="12662"/>
                    <a:pt x="19081" y="12782"/>
                    <a:pt x="19294" y="12782"/>
                  </a:cubicBezTo>
                  <a:lnTo>
                    <a:pt x="19745" y="12782"/>
                  </a:lnTo>
                  <a:cubicBezTo>
                    <a:pt x="19745" y="12782"/>
                    <a:pt x="19776" y="12782"/>
                    <a:pt x="19776" y="12814"/>
                  </a:cubicBezTo>
                  <a:lnTo>
                    <a:pt x="19776" y="14019"/>
                  </a:lnTo>
                  <a:lnTo>
                    <a:pt x="19745" y="14048"/>
                  </a:lnTo>
                  <a:lnTo>
                    <a:pt x="19294" y="14048"/>
                  </a:lnTo>
                  <a:cubicBezTo>
                    <a:pt x="19081" y="14048"/>
                    <a:pt x="18932" y="14169"/>
                    <a:pt x="18901" y="14350"/>
                  </a:cubicBezTo>
                  <a:cubicBezTo>
                    <a:pt x="18780" y="14832"/>
                    <a:pt x="18599" y="15286"/>
                    <a:pt x="18329" y="15708"/>
                  </a:cubicBezTo>
                  <a:cubicBezTo>
                    <a:pt x="18237" y="15857"/>
                    <a:pt x="18269" y="16069"/>
                    <a:pt x="18389" y="16219"/>
                  </a:cubicBezTo>
                  <a:lnTo>
                    <a:pt x="18720" y="16520"/>
                  </a:lnTo>
                  <a:lnTo>
                    <a:pt x="18720" y="16581"/>
                  </a:lnTo>
                  <a:lnTo>
                    <a:pt x="17847" y="17425"/>
                  </a:lnTo>
                  <a:lnTo>
                    <a:pt x="17815" y="17425"/>
                  </a:lnTo>
                  <a:lnTo>
                    <a:pt x="17485" y="17094"/>
                  </a:lnTo>
                  <a:cubicBezTo>
                    <a:pt x="17412" y="17021"/>
                    <a:pt x="17305" y="16981"/>
                    <a:pt x="17199" y="16981"/>
                  </a:cubicBezTo>
                  <a:cubicBezTo>
                    <a:pt x="17130" y="16981"/>
                    <a:pt x="17061" y="16998"/>
                    <a:pt x="17003" y="17034"/>
                  </a:cubicBezTo>
                  <a:cubicBezTo>
                    <a:pt x="16581" y="17304"/>
                    <a:pt x="16127" y="17485"/>
                    <a:pt x="15645" y="17605"/>
                  </a:cubicBezTo>
                  <a:cubicBezTo>
                    <a:pt x="15464" y="17637"/>
                    <a:pt x="15343" y="17818"/>
                    <a:pt x="15343" y="17999"/>
                  </a:cubicBezTo>
                  <a:lnTo>
                    <a:pt x="15343" y="18450"/>
                  </a:lnTo>
                  <a:lnTo>
                    <a:pt x="15314" y="18481"/>
                  </a:lnTo>
                  <a:lnTo>
                    <a:pt x="14109" y="18481"/>
                  </a:lnTo>
                  <a:cubicBezTo>
                    <a:pt x="14077" y="18481"/>
                    <a:pt x="14077" y="18450"/>
                    <a:pt x="14077" y="18450"/>
                  </a:cubicBezTo>
                  <a:lnTo>
                    <a:pt x="14077" y="17999"/>
                  </a:lnTo>
                  <a:cubicBezTo>
                    <a:pt x="14077" y="17818"/>
                    <a:pt x="13928" y="17637"/>
                    <a:pt x="13747" y="17605"/>
                  </a:cubicBezTo>
                  <a:cubicBezTo>
                    <a:pt x="13265" y="17485"/>
                    <a:pt x="12811" y="17304"/>
                    <a:pt x="12389" y="17034"/>
                  </a:cubicBezTo>
                  <a:cubicBezTo>
                    <a:pt x="12329" y="17003"/>
                    <a:pt x="12269" y="16974"/>
                    <a:pt x="12179" y="16974"/>
                  </a:cubicBezTo>
                  <a:cubicBezTo>
                    <a:pt x="12088" y="16974"/>
                    <a:pt x="11999" y="17034"/>
                    <a:pt x="11907" y="17094"/>
                  </a:cubicBezTo>
                  <a:lnTo>
                    <a:pt x="11576" y="17425"/>
                  </a:lnTo>
                  <a:lnTo>
                    <a:pt x="11545" y="17425"/>
                  </a:lnTo>
                  <a:lnTo>
                    <a:pt x="10701" y="16581"/>
                  </a:lnTo>
                  <a:cubicBezTo>
                    <a:pt x="10672" y="16552"/>
                    <a:pt x="10672" y="16520"/>
                    <a:pt x="10701" y="16520"/>
                  </a:cubicBezTo>
                  <a:lnTo>
                    <a:pt x="11003" y="16219"/>
                  </a:lnTo>
                  <a:cubicBezTo>
                    <a:pt x="11154" y="16069"/>
                    <a:pt x="11154" y="15857"/>
                    <a:pt x="11063" y="15708"/>
                  </a:cubicBezTo>
                  <a:cubicBezTo>
                    <a:pt x="10793" y="15286"/>
                    <a:pt x="10612" y="14832"/>
                    <a:pt x="10520" y="14350"/>
                  </a:cubicBezTo>
                  <a:cubicBezTo>
                    <a:pt x="10460" y="14169"/>
                    <a:pt x="10310" y="14048"/>
                    <a:pt x="10130" y="14048"/>
                  </a:cubicBezTo>
                  <a:lnTo>
                    <a:pt x="9676" y="14048"/>
                  </a:lnTo>
                  <a:cubicBezTo>
                    <a:pt x="9647" y="14048"/>
                    <a:pt x="9647" y="14019"/>
                    <a:pt x="9647" y="14019"/>
                  </a:cubicBezTo>
                  <a:lnTo>
                    <a:pt x="9647" y="12814"/>
                  </a:lnTo>
                  <a:cubicBezTo>
                    <a:pt x="9647" y="12782"/>
                    <a:pt x="9647" y="12782"/>
                    <a:pt x="9676" y="12782"/>
                  </a:cubicBezTo>
                  <a:lnTo>
                    <a:pt x="10130" y="12782"/>
                  </a:lnTo>
                  <a:cubicBezTo>
                    <a:pt x="10310" y="12782"/>
                    <a:pt x="10460" y="12662"/>
                    <a:pt x="10520" y="12452"/>
                  </a:cubicBezTo>
                  <a:cubicBezTo>
                    <a:pt x="10612" y="11999"/>
                    <a:pt x="10793" y="11548"/>
                    <a:pt x="11063" y="11126"/>
                  </a:cubicBezTo>
                  <a:cubicBezTo>
                    <a:pt x="11154" y="10945"/>
                    <a:pt x="11154" y="10764"/>
                    <a:pt x="11003" y="10612"/>
                  </a:cubicBezTo>
                  <a:lnTo>
                    <a:pt x="10701" y="10310"/>
                  </a:lnTo>
                  <a:cubicBezTo>
                    <a:pt x="10672" y="10281"/>
                    <a:pt x="10672" y="10281"/>
                    <a:pt x="10701" y="10250"/>
                  </a:cubicBezTo>
                  <a:lnTo>
                    <a:pt x="11545" y="9406"/>
                  </a:lnTo>
                  <a:cubicBezTo>
                    <a:pt x="11545" y="9392"/>
                    <a:pt x="11553" y="9384"/>
                    <a:pt x="11561" y="9384"/>
                  </a:cubicBezTo>
                  <a:cubicBezTo>
                    <a:pt x="11569" y="9384"/>
                    <a:pt x="11576" y="9392"/>
                    <a:pt x="11576" y="9406"/>
                  </a:cubicBezTo>
                  <a:lnTo>
                    <a:pt x="11907" y="9708"/>
                  </a:lnTo>
                  <a:cubicBezTo>
                    <a:pt x="11977" y="9796"/>
                    <a:pt x="12078" y="9843"/>
                    <a:pt x="12180" y="9843"/>
                  </a:cubicBezTo>
                  <a:cubicBezTo>
                    <a:pt x="12253" y="9843"/>
                    <a:pt x="12327" y="9818"/>
                    <a:pt x="12389" y="9768"/>
                  </a:cubicBezTo>
                  <a:cubicBezTo>
                    <a:pt x="12811" y="9527"/>
                    <a:pt x="13265" y="9317"/>
                    <a:pt x="13747" y="9225"/>
                  </a:cubicBezTo>
                  <a:cubicBezTo>
                    <a:pt x="13928" y="9165"/>
                    <a:pt x="14077" y="9015"/>
                    <a:pt x="14077" y="8835"/>
                  </a:cubicBezTo>
                  <a:lnTo>
                    <a:pt x="14077" y="8381"/>
                  </a:lnTo>
                  <a:cubicBezTo>
                    <a:pt x="14077" y="8352"/>
                    <a:pt x="14077" y="8352"/>
                    <a:pt x="14109" y="8352"/>
                  </a:cubicBezTo>
                  <a:close/>
                  <a:moveTo>
                    <a:pt x="1146" y="1"/>
                  </a:moveTo>
                  <a:cubicBezTo>
                    <a:pt x="512" y="1"/>
                    <a:pt x="1" y="515"/>
                    <a:pt x="1" y="1146"/>
                  </a:cubicBezTo>
                  <a:lnTo>
                    <a:pt x="1" y="11970"/>
                  </a:lnTo>
                  <a:cubicBezTo>
                    <a:pt x="1" y="13055"/>
                    <a:pt x="845" y="13899"/>
                    <a:pt x="1930" y="13899"/>
                  </a:cubicBezTo>
                  <a:lnTo>
                    <a:pt x="8832" y="13899"/>
                  </a:lnTo>
                  <a:lnTo>
                    <a:pt x="8832" y="14019"/>
                  </a:lnTo>
                  <a:cubicBezTo>
                    <a:pt x="8832" y="14470"/>
                    <a:pt x="9194" y="14863"/>
                    <a:pt x="9676" y="14863"/>
                  </a:cubicBezTo>
                  <a:lnTo>
                    <a:pt x="9797" y="14863"/>
                  </a:lnTo>
                  <a:cubicBezTo>
                    <a:pt x="9917" y="15194"/>
                    <a:pt x="10038" y="15527"/>
                    <a:pt x="10219" y="15857"/>
                  </a:cubicBezTo>
                  <a:lnTo>
                    <a:pt x="10130" y="15949"/>
                  </a:lnTo>
                  <a:cubicBezTo>
                    <a:pt x="9797" y="16279"/>
                    <a:pt x="9797" y="16822"/>
                    <a:pt x="10130" y="17123"/>
                  </a:cubicBezTo>
                  <a:lnTo>
                    <a:pt x="10974" y="17999"/>
                  </a:lnTo>
                  <a:cubicBezTo>
                    <a:pt x="11123" y="18148"/>
                    <a:pt x="11335" y="18240"/>
                    <a:pt x="11576" y="18240"/>
                  </a:cubicBezTo>
                  <a:cubicBezTo>
                    <a:pt x="11786" y="18240"/>
                    <a:pt x="11999" y="18148"/>
                    <a:pt x="12148" y="17999"/>
                  </a:cubicBezTo>
                  <a:lnTo>
                    <a:pt x="12240" y="17878"/>
                  </a:lnTo>
                  <a:cubicBezTo>
                    <a:pt x="12570" y="18059"/>
                    <a:pt x="12903" y="18208"/>
                    <a:pt x="13265" y="18300"/>
                  </a:cubicBezTo>
                  <a:lnTo>
                    <a:pt x="13265" y="18450"/>
                  </a:lnTo>
                  <a:cubicBezTo>
                    <a:pt x="13265" y="18903"/>
                    <a:pt x="13626" y="19294"/>
                    <a:pt x="14109" y="19294"/>
                  </a:cubicBezTo>
                  <a:lnTo>
                    <a:pt x="15314" y="19294"/>
                  </a:lnTo>
                  <a:cubicBezTo>
                    <a:pt x="15765" y="19294"/>
                    <a:pt x="16127" y="18903"/>
                    <a:pt x="16127" y="18450"/>
                  </a:cubicBezTo>
                  <a:lnTo>
                    <a:pt x="16127" y="18300"/>
                  </a:lnTo>
                  <a:cubicBezTo>
                    <a:pt x="16489" y="18208"/>
                    <a:pt x="16822" y="18059"/>
                    <a:pt x="17152" y="17878"/>
                  </a:cubicBezTo>
                  <a:lnTo>
                    <a:pt x="17244" y="17999"/>
                  </a:lnTo>
                  <a:cubicBezTo>
                    <a:pt x="17393" y="18148"/>
                    <a:pt x="17605" y="18240"/>
                    <a:pt x="17847" y="18240"/>
                  </a:cubicBezTo>
                  <a:cubicBezTo>
                    <a:pt x="18056" y="18240"/>
                    <a:pt x="18269" y="18148"/>
                    <a:pt x="18418" y="17999"/>
                  </a:cubicBezTo>
                  <a:lnTo>
                    <a:pt x="19262" y="17123"/>
                  </a:lnTo>
                  <a:cubicBezTo>
                    <a:pt x="19595" y="16822"/>
                    <a:pt x="19595" y="16279"/>
                    <a:pt x="19262" y="15949"/>
                  </a:cubicBezTo>
                  <a:lnTo>
                    <a:pt x="19173" y="15857"/>
                  </a:lnTo>
                  <a:cubicBezTo>
                    <a:pt x="19354" y="15527"/>
                    <a:pt x="19503" y="15194"/>
                    <a:pt x="19595" y="14863"/>
                  </a:cubicBezTo>
                  <a:lnTo>
                    <a:pt x="19745" y="14863"/>
                  </a:lnTo>
                  <a:cubicBezTo>
                    <a:pt x="20198" y="14863"/>
                    <a:pt x="20560" y="14470"/>
                    <a:pt x="20560" y="14019"/>
                  </a:cubicBezTo>
                  <a:lnTo>
                    <a:pt x="20560" y="12814"/>
                  </a:lnTo>
                  <a:cubicBezTo>
                    <a:pt x="20560" y="12360"/>
                    <a:pt x="20198" y="11970"/>
                    <a:pt x="19745" y="11970"/>
                  </a:cubicBezTo>
                  <a:lnTo>
                    <a:pt x="19595" y="11970"/>
                  </a:lnTo>
                  <a:cubicBezTo>
                    <a:pt x="19503" y="11637"/>
                    <a:pt x="19354" y="11275"/>
                    <a:pt x="19173" y="10974"/>
                  </a:cubicBezTo>
                  <a:lnTo>
                    <a:pt x="19262" y="10853"/>
                  </a:lnTo>
                  <a:cubicBezTo>
                    <a:pt x="19595" y="10552"/>
                    <a:pt x="19595" y="10009"/>
                    <a:pt x="19262" y="9679"/>
                  </a:cubicBezTo>
                  <a:lnTo>
                    <a:pt x="18630" y="9044"/>
                  </a:lnTo>
                  <a:lnTo>
                    <a:pt x="18630" y="3408"/>
                  </a:lnTo>
                  <a:cubicBezTo>
                    <a:pt x="18630" y="2352"/>
                    <a:pt x="17755" y="1479"/>
                    <a:pt x="16701" y="1479"/>
                  </a:cubicBezTo>
                  <a:lnTo>
                    <a:pt x="8261" y="1479"/>
                  </a:lnTo>
                  <a:lnTo>
                    <a:pt x="6843" y="93"/>
                  </a:lnTo>
                  <a:cubicBezTo>
                    <a:pt x="6753" y="32"/>
                    <a:pt x="6662" y="1"/>
                    <a:pt x="6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4088;p121">
              <a:extLst>
                <a:ext uri="{FF2B5EF4-FFF2-40B4-BE49-F238E27FC236}">
                  <a16:creationId xmlns:a16="http://schemas.microsoft.com/office/drawing/2014/main" id="{F9B90AF4-C8C7-7CDB-D5F6-840466ADA795}"/>
                </a:ext>
              </a:extLst>
            </p:cNvPr>
            <p:cNvSpPr/>
            <p:nvPr/>
          </p:nvSpPr>
          <p:spPr>
            <a:xfrm>
              <a:off x="5660332" y="4374302"/>
              <a:ext cx="188845" cy="222134"/>
            </a:xfrm>
            <a:custGeom>
              <a:avLst/>
              <a:gdLst/>
              <a:ahLst/>
              <a:cxnLst/>
              <a:rect l="l" t="t" r="r" b="b"/>
              <a:pathLst>
                <a:path w="3647" h="4313" extrusionOk="0">
                  <a:moveTo>
                    <a:pt x="1838" y="1508"/>
                  </a:moveTo>
                  <a:lnTo>
                    <a:pt x="2260" y="2624"/>
                  </a:lnTo>
                  <a:lnTo>
                    <a:pt x="1387" y="2624"/>
                  </a:lnTo>
                  <a:lnTo>
                    <a:pt x="1838" y="1508"/>
                  </a:lnTo>
                  <a:close/>
                  <a:moveTo>
                    <a:pt x="1838" y="0"/>
                  </a:moveTo>
                  <a:cubicBezTo>
                    <a:pt x="1657" y="0"/>
                    <a:pt x="1507" y="121"/>
                    <a:pt x="1447" y="273"/>
                  </a:cubicBezTo>
                  <a:lnTo>
                    <a:pt x="89" y="3770"/>
                  </a:lnTo>
                  <a:cubicBezTo>
                    <a:pt x="0" y="3980"/>
                    <a:pt x="121" y="4192"/>
                    <a:pt x="302" y="4281"/>
                  </a:cubicBezTo>
                  <a:cubicBezTo>
                    <a:pt x="362" y="4312"/>
                    <a:pt x="422" y="4312"/>
                    <a:pt x="451" y="4312"/>
                  </a:cubicBezTo>
                  <a:cubicBezTo>
                    <a:pt x="632" y="4312"/>
                    <a:pt x="784" y="4221"/>
                    <a:pt x="844" y="4040"/>
                  </a:cubicBezTo>
                  <a:lnTo>
                    <a:pt x="1085" y="3408"/>
                  </a:lnTo>
                  <a:lnTo>
                    <a:pt x="2561" y="3408"/>
                  </a:lnTo>
                  <a:lnTo>
                    <a:pt x="2834" y="4040"/>
                  </a:lnTo>
                  <a:cubicBezTo>
                    <a:pt x="2880" y="4203"/>
                    <a:pt x="3034" y="4312"/>
                    <a:pt x="3197" y="4312"/>
                  </a:cubicBezTo>
                  <a:cubicBezTo>
                    <a:pt x="3246" y="4312"/>
                    <a:pt x="3297" y="4302"/>
                    <a:pt x="3345" y="4281"/>
                  </a:cubicBezTo>
                  <a:cubicBezTo>
                    <a:pt x="3557" y="4192"/>
                    <a:pt x="3647" y="3980"/>
                    <a:pt x="3557" y="3770"/>
                  </a:cubicBezTo>
                  <a:lnTo>
                    <a:pt x="3225" y="2894"/>
                  </a:lnTo>
                  <a:lnTo>
                    <a:pt x="3225" y="2865"/>
                  </a:lnTo>
                  <a:lnTo>
                    <a:pt x="2200" y="273"/>
                  </a:lnTo>
                  <a:cubicBezTo>
                    <a:pt x="2139" y="121"/>
                    <a:pt x="1990"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2054" name="Picture 6" descr="Algoritmo heurístico de segmentación de imágenes pet utilizando técnicas de inteligencia  artificial">
            <a:extLst>
              <a:ext uri="{FF2B5EF4-FFF2-40B4-BE49-F238E27FC236}">
                <a16:creationId xmlns:a16="http://schemas.microsoft.com/office/drawing/2014/main" id="{21E402CB-1CE7-E5B1-9056-2E63A28ABF87}"/>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6040494" y="3005574"/>
            <a:ext cx="2667000" cy="1714500"/>
          </a:xfrm>
          <a:prstGeom prst="snip2DiagRect">
            <a:avLst>
              <a:gd name="adj1" fmla="val 0"/>
              <a:gd name="adj2" fmla="val 35812"/>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2052" name="Picture 4" descr="Sistemas de predicción. Machine Learning - SPRI">
            <a:extLst>
              <a:ext uri="{FF2B5EF4-FFF2-40B4-BE49-F238E27FC236}">
                <a16:creationId xmlns:a16="http://schemas.microsoft.com/office/drawing/2014/main" id="{63AC75FF-AADC-3751-0B16-CC9C40C98940}"/>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680424" y="1183990"/>
            <a:ext cx="2408985" cy="1456634"/>
          </a:xfrm>
          <a:prstGeom prst="snip2DiagRect">
            <a:avLst>
              <a:gd name="adj1" fmla="val 1505"/>
              <a:gd name="adj2" fmla="val 26196"/>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807" name="Google Shape;807;p7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Ejemplos sobre las </a:t>
            </a:r>
            <a:r>
              <a:rPr lang="es-ES" sz="3200" dirty="0"/>
              <a:t>técnicas </a:t>
            </a:r>
            <a:endParaRPr sz="3200" dirty="0"/>
          </a:p>
        </p:txBody>
      </p:sp>
      <p:sp>
        <p:nvSpPr>
          <p:cNvPr id="810" name="Google Shape;810;p72"/>
          <p:cNvSpPr/>
          <p:nvPr/>
        </p:nvSpPr>
        <p:spPr>
          <a:xfrm>
            <a:off x="2861550" y="1510525"/>
            <a:ext cx="2917500" cy="1182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2"/>
          <p:cNvSpPr/>
          <p:nvPr/>
        </p:nvSpPr>
        <p:spPr>
          <a:xfrm>
            <a:off x="3364950" y="3035325"/>
            <a:ext cx="2917500" cy="1182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2"/>
          <p:cNvSpPr txBox="1">
            <a:spLocks noGrp="1"/>
          </p:cNvSpPr>
          <p:nvPr>
            <p:ph type="title" idx="2"/>
          </p:nvPr>
        </p:nvSpPr>
        <p:spPr>
          <a:xfrm>
            <a:off x="3216984" y="1670369"/>
            <a:ext cx="299379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sz="2000" dirty="0"/>
              <a:t>Aprendizaje supervisado</a:t>
            </a:r>
            <a:br>
              <a:rPr lang="es-EC" sz="2000" dirty="0"/>
            </a:br>
            <a:endParaRPr sz="2000" dirty="0"/>
          </a:p>
        </p:txBody>
      </p:sp>
      <p:sp>
        <p:nvSpPr>
          <p:cNvPr id="813" name="Google Shape;813;p72"/>
          <p:cNvSpPr txBox="1">
            <a:spLocks noGrp="1"/>
          </p:cNvSpPr>
          <p:nvPr>
            <p:ph type="subTitle" idx="1"/>
          </p:nvPr>
        </p:nvSpPr>
        <p:spPr>
          <a:xfrm>
            <a:off x="3286875" y="2021235"/>
            <a:ext cx="257025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Predicción de resultados de tratamiento</a:t>
            </a:r>
            <a:endParaRPr dirty="0"/>
          </a:p>
        </p:txBody>
      </p:sp>
      <p:sp>
        <p:nvSpPr>
          <p:cNvPr id="814" name="Google Shape;814;p72"/>
          <p:cNvSpPr txBox="1">
            <a:spLocks noGrp="1"/>
          </p:cNvSpPr>
          <p:nvPr>
            <p:ph type="title" idx="3"/>
          </p:nvPr>
        </p:nvSpPr>
        <p:spPr>
          <a:xfrm>
            <a:off x="3432268" y="3089244"/>
            <a:ext cx="24670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dirty="0"/>
              <a:t>Aprendizaje no supervisado</a:t>
            </a:r>
            <a:endParaRPr dirty="0"/>
          </a:p>
        </p:txBody>
      </p:sp>
      <p:sp>
        <p:nvSpPr>
          <p:cNvPr id="815" name="Google Shape;815;p72"/>
          <p:cNvSpPr txBox="1">
            <a:spLocks noGrp="1"/>
          </p:cNvSpPr>
          <p:nvPr>
            <p:ph type="subTitle" idx="4"/>
          </p:nvPr>
        </p:nvSpPr>
        <p:spPr>
          <a:xfrm>
            <a:off x="3796379" y="3571944"/>
            <a:ext cx="20166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dirty="0"/>
              <a:t>Segmentación de imágenes médicas</a:t>
            </a:r>
            <a:endParaRPr dirty="0"/>
          </a:p>
        </p:txBody>
      </p:sp>
      <p:grpSp>
        <p:nvGrpSpPr>
          <p:cNvPr id="816" name="Google Shape;816;p72"/>
          <p:cNvGrpSpPr/>
          <p:nvPr/>
        </p:nvGrpSpPr>
        <p:grpSpPr>
          <a:xfrm flipH="1">
            <a:off x="-230" y="3862824"/>
            <a:ext cx="2947684" cy="527672"/>
            <a:chOff x="1358103" y="3291921"/>
            <a:chExt cx="3368397" cy="603054"/>
          </a:xfrm>
        </p:grpSpPr>
        <p:sp>
          <p:nvSpPr>
            <p:cNvPr id="817" name="Google Shape;817;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2"/>
          <p:cNvGrpSpPr/>
          <p:nvPr/>
        </p:nvGrpSpPr>
        <p:grpSpPr>
          <a:xfrm rot="10800000" flipH="1">
            <a:off x="6196320" y="1399361"/>
            <a:ext cx="2947684" cy="527672"/>
            <a:chOff x="1358103" y="3291921"/>
            <a:chExt cx="3368397" cy="603054"/>
          </a:xfrm>
        </p:grpSpPr>
        <p:sp>
          <p:nvSpPr>
            <p:cNvPr id="820" name="Google Shape;820;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72"/>
          <p:cNvGrpSpPr/>
          <p:nvPr/>
        </p:nvGrpSpPr>
        <p:grpSpPr>
          <a:xfrm>
            <a:off x="7827710" y="4530982"/>
            <a:ext cx="943732" cy="306757"/>
            <a:chOff x="7827710" y="4530982"/>
            <a:chExt cx="943732" cy="306757"/>
          </a:xfrm>
        </p:grpSpPr>
        <p:grpSp>
          <p:nvGrpSpPr>
            <p:cNvPr id="823" name="Google Shape;823;p72"/>
            <p:cNvGrpSpPr/>
            <p:nvPr/>
          </p:nvGrpSpPr>
          <p:grpSpPr>
            <a:xfrm>
              <a:off x="7827710" y="4530982"/>
              <a:ext cx="943732" cy="63948"/>
              <a:chOff x="3779200" y="1371600"/>
              <a:chExt cx="1615980" cy="109500"/>
            </a:xfrm>
          </p:grpSpPr>
          <p:sp>
            <p:nvSpPr>
              <p:cNvPr id="824" name="Google Shape;824;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2"/>
            <p:cNvGrpSpPr/>
            <p:nvPr/>
          </p:nvGrpSpPr>
          <p:grpSpPr>
            <a:xfrm>
              <a:off x="7827710" y="4773790"/>
              <a:ext cx="943732" cy="63948"/>
              <a:chOff x="3779200" y="1371600"/>
              <a:chExt cx="1615980" cy="109500"/>
            </a:xfrm>
          </p:grpSpPr>
          <p:sp>
            <p:nvSpPr>
              <p:cNvPr id="830" name="Google Shape;830;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 name="Google Shape;835;p72"/>
          <p:cNvSpPr/>
          <p:nvPr/>
        </p:nvSpPr>
        <p:spPr>
          <a:xfrm rot="10800000" flipH="1">
            <a:off x="296125" y="2343924"/>
            <a:ext cx="1518900" cy="1518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3074" name="Picture 2" descr="GE Healthcare lanza un nuevo sistema de inteligencia artificial para detectar  anomalías en las radiografías torácicas, como la neumonía causada por  COVID-19 - PR Noticias Panamá">
            <a:extLst>
              <a:ext uri="{FF2B5EF4-FFF2-40B4-BE49-F238E27FC236}">
                <a16:creationId xmlns:a16="http://schemas.microsoft.com/office/drawing/2014/main" id="{5568843C-A0A4-AD8A-1715-1D2B496A8A1F}"/>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31949"/>
          <a:stretch/>
        </p:blipFill>
        <p:spPr bwMode="auto">
          <a:xfrm>
            <a:off x="854316" y="1178203"/>
            <a:ext cx="2325623" cy="1911041"/>
          </a:xfrm>
          <a:prstGeom prst="snip2DiagRect">
            <a:avLst>
              <a:gd name="adj1" fmla="val 0"/>
              <a:gd name="adj2" fmla="val 20233"/>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2050" name="Picture 2" descr="Inteligencia artificial en la fabricación de medicamentos">
            <a:extLst>
              <a:ext uri="{FF2B5EF4-FFF2-40B4-BE49-F238E27FC236}">
                <a16:creationId xmlns:a16="http://schemas.microsoft.com/office/drawing/2014/main" id="{DD3AB3D0-A1F8-9935-F9ED-999125FE7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18" y="3049235"/>
            <a:ext cx="2462831" cy="1530706"/>
          </a:xfrm>
          <a:prstGeom prst="snip2DiagRect">
            <a:avLst>
              <a:gd name="adj1" fmla="val 0"/>
              <a:gd name="adj2" fmla="val 24018"/>
            </a:avLst>
          </a:prstGeom>
          <a:noFill/>
          <a:ln>
            <a:solidFill>
              <a:schemeClr val="accent3">
                <a:lumMod val="95000"/>
              </a:schemeClr>
            </a:solidFill>
          </a:ln>
          <a:extLst>
            <a:ext uri="{909E8E84-426E-40DD-AFC4-6F175D3DCCD1}">
              <a14:hiddenFill xmlns:a14="http://schemas.microsoft.com/office/drawing/2010/main">
                <a:solidFill>
                  <a:srgbClr val="FFFFFF"/>
                </a:solidFill>
              </a14:hiddenFill>
            </a:ext>
          </a:extLst>
        </p:spPr>
      </p:pic>
      <p:sp>
        <p:nvSpPr>
          <p:cNvPr id="807" name="Google Shape;807;p7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Ejemplos sobre las </a:t>
            </a:r>
            <a:r>
              <a:rPr lang="es-ES" dirty="0"/>
              <a:t>técnicas </a:t>
            </a:r>
            <a:endParaRPr dirty="0"/>
          </a:p>
        </p:txBody>
      </p:sp>
      <p:sp>
        <p:nvSpPr>
          <p:cNvPr id="810" name="Google Shape;810;p72"/>
          <p:cNvSpPr/>
          <p:nvPr/>
        </p:nvSpPr>
        <p:spPr>
          <a:xfrm>
            <a:off x="2861550" y="1510525"/>
            <a:ext cx="2917500" cy="1182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2"/>
          <p:cNvSpPr/>
          <p:nvPr/>
        </p:nvSpPr>
        <p:spPr>
          <a:xfrm>
            <a:off x="3364950" y="3035325"/>
            <a:ext cx="2917500" cy="1182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2"/>
          <p:cNvSpPr txBox="1">
            <a:spLocks noGrp="1"/>
          </p:cNvSpPr>
          <p:nvPr>
            <p:ph type="title" idx="2"/>
          </p:nvPr>
        </p:nvSpPr>
        <p:spPr>
          <a:xfrm>
            <a:off x="3216984" y="1670369"/>
            <a:ext cx="240898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sz="2000" dirty="0"/>
              <a:t>Aprendizaje </a:t>
            </a:r>
            <a:br>
              <a:rPr lang="es-EC" sz="2000" dirty="0"/>
            </a:br>
            <a:r>
              <a:rPr lang="es-EC" sz="2000" dirty="0"/>
              <a:t>semi-supervisado</a:t>
            </a:r>
            <a:br>
              <a:rPr lang="es-EC" sz="2000" dirty="0"/>
            </a:br>
            <a:endParaRPr sz="2000" dirty="0"/>
          </a:p>
        </p:txBody>
      </p:sp>
      <p:sp>
        <p:nvSpPr>
          <p:cNvPr id="813" name="Google Shape;813;p72"/>
          <p:cNvSpPr txBox="1">
            <a:spLocks noGrp="1"/>
          </p:cNvSpPr>
          <p:nvPr>
            <p:ph type="subTitle" idx="1"/>
          </p:nvPr>
        </p:nvSpPr>
        <p:spPr>
          <a:xfrm>
            <a:off x="3286875" y="2021235"/>
            <a:ext cx="257025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a:t>Detección de anomalías en imágenes médicas</a:t>
            </a:r>
            <a:endParaRPr dirty="0"/>
          </a:p>
        </p:txBody>
      </p:sp>
      <p:sp>
        <p:nvSpPr>
          <p:cNvPr id="814" name="Google Shape;814;p72"/>
          <p:cNvSpPr txBox="1">
            <a:spLocks noGrp="1"/>
          </p:cNvSpPr>
          <p:nvPr>
            <p:ph type="title" idx="3"/>
          </p:nvPr>
        </p:nvSpPr>
        <p:spPr>
          <a:xfrm>
            <a:off x="3432268" y="3089244"/>
            <a:ext cx="24670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dirty="0"/>
              <a:t>Aprendizaje Profundo</a:t>
            </a:r>
            <a:endParaRPr dirty="0"/>
          </a:p>
        </p:txBody>
      </p:sp>
      <p:sp>
        <p:nvSpPr>
          <p:cNvPr id="815" name="Google Shape;815;p72"/>
          <p:cNvSpPr txBox="1">
            <a:spLocks noGrp="1"/>
          </p:cNvSpPr>
          <p:nvPr>
            <p:ph type="subTitle" idx="4"/>
          </p:nvPr>
        </p:nvSpPr>
        <p:spPr>
          <a:xfrm>
            <a:off x="3547005" y="3591615"/>
            <a:ext cx="2553389"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Control de la administración de medicamentos</a:t>
            </a:r>
            <a:endParaRPr dirty="0"/>
          </a:p>
        </p:txBody>
      </p:sp>
      <p:grpSp>
        <p:nvGrpSpPr>
          <p:cNvPr id="816" name="Google Shape;816;p72"/>
          <p:cNvGrpSpPr/>
          <p:nvPr/>
        </p:nvGrpSpPr>
        <p:grpSpPr>
          <a:xfrm flipH="1">
            <a:off x="-230" y="3862824"/>
            <a:ext cx="2947684" cy="527672"/>
            <a:chOff x="1358103" y="3291921"/>
            <a:chExt cx="3368397" cy="603054"/>
          </a:xfrm>
        </p:grpSpPr>
        <p:sp>
          <p:nvSpPr>
            <p:cNvPr id="817" name="Google Shape;817;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2"/>
          <p:cNvGrpSpPr/>
          <p:nvPr/>
        </p:nvGrpSpPr>
        <p:grpSpPr>
          <a:xfrm rot="10800000" flipH="1">
            <a:off x="6196320" y="1399361"/>
            <a:ext cx="2947684" cy="527672"/>
            <a:chOff x="1358103" y="3291921"/>
            <a:chExt cx="3368397" cy="603054"/>
          </a:xfrm>
        </p:grpSpPr>
        <p:sp>
          <p:nvSpPr>
            <p:cNvPr id="820" name="Google Shape;820;p7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2"/>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72"/>
          <p:cNvGrpSpPr/>
          <p:nvPr/>
        </p:nvGrpSpPr>
        <p:grpSpPr>
          <a:xfrm>
            <a:off x="7827710" y="4530982"/>
            <a:ext cx="943732" cy="306757"/>
            <a:chOff x="7827710" y="4530982"/>
            <a:chExt cx="943732" cy="306757"/>
          </a:xfrm>
        </p:grpSpPr>
        <p:grpSp>
          <p:nvGrpSpPr>
            <p:cNvPr id="823" name="Google Shape;823;p72"/>
            <p:cNvGrpSpPr/>
            <p:nvPr/>
          </p:nvGrpSpPr>
          <p:grpSpPr>
            <a:xfrm>
              <a:off x="7827710" y="4530982"/>
              <a:ext cx="943732" cy="63948"/>
              <a:chOff x="3779200" y="1371600"/>
              <a:chExt cx="1615980" cy="109500"/>
            </a:xfrm>
          </p:grpSpPr>
          <p:sp>
            <p:nvSpPr>
              <p:cNvPr id="824" name="Google Shape;824;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2"/>
            <p:cNvGrpSpPr/>
            <p:nvPr/>
          </p:nvGrpSpPr>
          <p:grpSpPr>
            <a:xfrm>
              <a:off x="7827710" y="4773790"/>
              <a:ext cx="943732" cy="63948"/>
              <a:chOff x="3779200" y="1371600"/>
              <a:chExt cx="1615980" cy="109500"/>
            </a:xfrm>
          </p:grpSpPr>
          <p:sp>
            <p:nvSpPr>
              <p:cNvPr id="830" name="Google Shape;830;p7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 name="Google Shape;835;p72"/>
          <p:cNvSpPr/>
          <p:nvPr/>
        </p:nvSpPr>
        <p:spPr>
          <a:xfrm rot="10800000" flipH="1">
            <a:off x="296125" y="2343924"/>
            <a:ext cx="1518900" cy="1518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89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5ea1d3d-3161-44a5-9a4c-0af96a4c1a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DF13C4D205A0946AF39383A2961B1F9" ma:contentTypeVersion="16" ma:contentTypeDescription="Crear nuevo documento." ma:contentTypeScope="" ma:versionID="e52150bdf274244059fe098c75eb9ff2">
  <xsd:schema xmlns:xsd="http://www.w3.org/2001/XMLSchema" xmlns:xs="http://www.w3.org/2001/XMLSchema" xmlns:p="http://schemas.microsoft.com/office/2006/metadata/properties" xmlns:ns3="b0bf873c-d0b5-4dc0-acb9-2089da50397c" xmlns:ns4="e5ea1d3d-3161-44a5-9a4c-0af96a4c1ac5" targetNamespace="http://schemas.microsoft.com/office/2006/metadata/properties" ma:root="true" ma:fieldsID="bfb5b9f889d8caa2e50f4724752e21d4" ns3:_="" ns4:_="">
    <xsd:import namespace="b0bf873c-d0b5-4dc0-acb9-2089da50397c"/>
    <xsd:import namespace="e5ea1d3d-3161-44a5-9a4c-0af96a4c1ac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bf873c-d0b5-4dc0-acb9-2089da50397c"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ea1d3d-3161-44a5-9a4c-0af96a4c1ac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CE3C29-DC5D-4DE5-B0FD-D401E44B2A2A}">
  <ds:schemaRefs>
    <ds:schemaRef ds:uri="http://schemas.openxmlformats.org/package/2006/metadata/core-properties"/>
    <ds:schemaRef ds:uri="http://www.w3.org/XML/1998/namespace"/>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dcmitype/"/>
    <ds:schemaRef ds:uri="e5ea1d3d-3161-44a5-9a4c-0af96a4c1ac5"/>
    <ds:schemaRef ds:uri="b0bf873c-d0b5-4dc0-acb9-2089da50397c"/>
    <ds:schemaRef ds:uri="http://purl.org/dc/elements/1.1/"/>
  </ds:schemaRefs>
</ds:datastoreItem>
</file>

<file path=customXml/itemProps2.xml><?xml version="1.0" encoding="utf-8"?>
<ds:datastoreItem xmlns:ds="http://schemas.openxmlformats.org/officeDocument/2006/customXml" ds:itemID="{4A2407AC-4F06-41B6-99DE-81ABCE46D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bf873c-d0b5-4dc0-acb9-2089da50397c"/>
    <ds:schemaRef ds:uri="e5ea1d3d-3161-44a5-9a4c-0af96a4c1a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87BDF2-4B2B-41E2-9B81-2C2061A180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413</TotalTime>
  <Words>921</Words>
  <Application>Microsoft Office PowerPoint</Application>
  <PresentationFormat>Presentación en pantalla (16:9)</PresentationFormat>
  <Paragraphs>87</Paragraphs>
  <Slides>22</Slides>
  <Notes>22</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IBM Plex Sans</vt:lpstr>
      <vt:lpstr>IBM Plex Sans Medium</vt:lpstr>
      <vt:lpstr>Korean AI Agency Pitch Deck XL by Slidesgo</vt:lpstr>
      <vt:lpstr> Introducción al aprendizaje automático, las redes neuronales y el aprendizaje profundo</vt:lpstr>
      <vt:lpstr>Objetivo</vt:lpstr>
      <vt:lpstr>Introducción </vt:lpstr>
      <vt:lpstr>Objetivo</vt:lpstr>
      <vt:lpstr>Métodos</vt:lpstr>
      <vt:lpstr>Técnicas de aprendizaje automático</vt:lpstr>
      <vt:lpstr>Presentación de PowerPoint</vt:lpstr>
      <vt:lpstr>Ejemplos sobre las técnicas </vt:lpstr>
      <vt:lpstr>Ejemplos sobre las técnicas </vt:lpstr>
      <vt:lpstr>Métodos clásicos de aprendizaje automático</vt:lpstr>
      <vt:lpstr>Regresión lineal</vt:lpstr>
      <vt:lpstr>Regresión logística</vt:lpstr>
      <vt:lpstr>Árboles de decisión y  bosques aleatorios</vt:lpstr>
      <vt:lpstr> Aprendizaje automático clásico en oftalmología</vt:lpstr>
      <vt:lpstr>Redes neuronales y el Aprendizaje profundo</vt:lpstr>
      <vt:lpstr>Presentación de PowerPoint</vt:lpstr>
      <vt:lpstr>Redes neuronales de avance</vt:lpstr>
      <vt:lpstr>Aprendizaje profundo en oftalmología</vt:lpstr>
      <vt:lpstr>Desafíos con los modelos DL</vt:lpstr>
      <vt:lpstr>MEDICINA Y IA</vt:lpstr>
      <vt:lpstr>Conclusión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cp:lastModifiedBy>ARTEAGA VIVAS ALISSON ANAHI</cp:lastModifiedBy>
  <cp:revision>2</cp:revision>
  <dcterms:modified xsi:type="dcterms:W3CDTF">2023-10-16T19:13:26Z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0x0101000DF13C4D205A0946AF39383A2961B1F9</vt:lpwstr>
  </property>
</Properties>
</file>